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83" r:id="rId3"/>
    <p:sldId id="284" r:id="rId4"/>
    <p:sldId id="265" r:id="rId5"/>
    <p:sldId id="285" r:id="rId6"/>
    <p:sldId id="300" r:id="rId7"/>
    <p:sldId id="308" r:id="rId8"/>
    <p:sldId id="298" r:id="rId9"/>
    <p:sldId id="292" r:id="rId10"/>
    <p:sldId id="293" r:id="rId11"/>
    <p:sldId id="275" r:id="rId12"/>
    <p:sldId id="276" r:id="rId13"/>
    <p:sldId id="270" r:id="rId14"/>
    <p:sldId id="309" r:id="rId15"/>
    <p:sldId id="294" r:id="rId16"/>
    <p:sldId id="310" r:id="rId17"/>
    <p:sldId id="271" r:id="rId18"/>
    <p:sldId id="296" r:id="rId19"/>
    <p:sldId id="318" r:id="rId20"/>
    <p:sldId id="257" r:id="rId21"/>
    <p:sldId id="326" r:id="rId22"/>
    <p:sldId id="272" r:id="rId23"/>
    <p:sldId id="280" r:id="rId24"/>
    <p:sldId id="279" r:id="rId25"/>
    <p:sldId id="282" r:id="rId26"/>
    <p:sldId id="273" r:id="rId27"/>
    <p:sldId id="330" r:id="rId28"/>
    <p:sldId id="319" r:id="rId29"/>
    <p:sldId id="258" r:id="rId30"/>
    <p:sldId id="327" r:id="rId31"/>
    <p:sldId id="320" r:id="rId32"/>
    <p:sldId id="286" r:id="rId33"/>
    <p:sldId id="305" r:id="rId34"/>
    <p:sldId id="306" r:id="rId35"/>
    <p:sldId id="328" r:id="rId36"/>
    <p:sldId id="321" r:id="rId37"/>
    <p:sldId id="259" r:id="rId38"/>
    <p:sldId id="322" r:id="rId39"/>
    <p:sldId id="260" r:id="rId40"/>
    <p:sldId id="262" r:id="rId41"/>
    <p:sldId id="329" r:id="rId42"/>
    <p:sldId id="261" r:id="rId43"/>
    <p:sldId id="323" r:id="rId44"/>
    <p:sldId id="263" r:id="rId45"/>
    <p:sldId id="312" r:id="rId46"/>
    <p:sldId id="287" r:id="rId47"/>
    <p:sldId id="288" r:id="rId48"/>
    <p:sldId id="289" r:id="rId49"/>
    <p:sldId id="324" r:id="rId50"/>
    <p:sldId id="264" r:id="rId51"/>
    <p:sldId id="325" r:id="rId52"/>
    <p:sldId id="278" r:id="rId53"/>
    <p:sldId id="313" r:id="rId54"/>
    <p:sldId id="315" r:id="rId55"/>
    <p:sldId id="317" r:id="rId56"/>
    <p:sldId id="311" r:id="rId57"/>
    <p:sldId id="290" r:id="rId58"/>
    <p:sldId id="297" r:id="rId5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73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803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5226440444944385"/>
          <c:y val="6.7660097184964491E-2"/>
          <c:w val="0.37748177311169434"/>
          <c:h val="0.91945632435443836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B97-4965-9209-BABF38400936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B97-4965-9209-BABF38400936}"/>
              </c:ext>
            </c:extLst>
          </c:dPt>
          <c:dPt>
            <c:idx val="2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AB97-4965-9209-BABF38400936}"/>
              </c:ext>
            </c:extLst>
          </c:dPt>
          <c:dPt>
            <c:idx val="3"/>
            <c:bubble3D val="0"/>
            <c:spPr>
              <a:solidFill>
                <a:schemeClr val="accent6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AB97-4965-9209-BABF3840093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B Titr" panose="00000700000000000000" pitchFamily="2" charset="-78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3"/>
                <c:pt idx="0">
                  <c:v>استادیار</c:v>
                </c:pt>
                <c:pt idx="1">
                  <c:v>دانشیار</c:v>
                </c:pt>
                <c:pt idx="2">
                  <c:v>استاد</c:v>
                </c:pt>
              </c:strCache>
            </c:strRef>
          </c:cat>
          <c:val>
            <c:numRef>
              <c:f>Sheet1!$B$2:$B$5</c:f>
              <c:numCache>
                <c:formatCode>[$-3000401]0</c:formatCode>
                <c:ptCount val="4"/>
                <c:pt idx="0">
                  <c:v>46</c:v>
                </c:pt>
                <c:pt idx="1">
                  <c:v>37</c:v>
                </c:pt>
                <c:pt idx="2">
                  <c:v>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AB97-4965-9209-BABF38400936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chemeClr val="bg1"/>
          </a:solidFill>
          <a:cs typeface="B Titr" panose="00000700000000000000" pitchFamily="2" charset="-78"/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4550264550264549E-2"/>
          <c:y val="2.3439263963679187E-2"/>
          <c:w val="0.98544973544973546"/>
          <c:h val="0.8891125339378683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کل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B Titr" panose="00000700000000000000" pitchFamily="2" charset="-78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3"/>
                <c:pt idx="0">
                  <c:v>استاد</c:v>
                </c:pt>
                <c:pt idx="1">
                  <c:v>دانشیار</c:v>
                </c:pt>
                <c:pt idx="2">
                  <c:v>استادیار</c:v>
                </c:pt>
              </c:strCache>
            </c:strRef>
          </c:cat>
          <c:val>
            <c:numRef>
              <c:f>Sheet1!$B$2:$B$5</c:f>
              <c:numCache>
                <c:formatCode>[$-3000401]0</c:formatCode>
                <c:ptCount val="4"/>
                <c:pt idx="0">
                  <c:v>17</c:v>
                </c:pt>
                <c:pt idx="1">
                  <c:v>36</c:v>
                </c:pt>
                <c:pt idx="2">
                  <c:v>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3AD-4888-83A6-E4E7EAFC6BA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خانم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B Titr" panose="00000700000000000000" pitchFamily="2" charset="-78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3"/>
                <c:pt idx="0">
                  <c:v>استاد</c:v>
                </c:pt>
                <c:pt idx="1">
                  <c:v>دانشیار</c:v>
                </c:pt>
                <c:pt idx="2">
                  <c:v>استادیار</c:v>
                </c:pt>
              </c:strCache>
            </c:strRef>
          </c:cat>
          <c:val>
            <c:numRef>
              <c:f>Sheet1!$C$2:$C$5</c:f>
              <c:numCache>
                <c:formatCode>[$-3000401]0</c:formatCode>
                <c:ptCount val="4"/>
                <c:pt idx="0">
                  <c:v>7</c:v>
                </c:pt>
                <c:pt idx="1">
                  <c:v>36</c:v>
                </c:pt>
                <c:pt idx="2">
                  <c:v>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3AD-4888-83A6-E4E7EAFC6BAE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آقا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B Titr" panose="00000700000000000000" pitchFamily="2" charset="-78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3"/>
                <c:pt idx="0">
                  <c:v>استاد</c:v>
                </c:pt>
                <c:pt idx="1">
                  <c:v>دانشیار</c:v>
                </c:pt>
                <c:pt idx="2">
                  <c:v>استادیار</c:v>
                </c:pt>
              </c:strCache>
            </c:strRef>
          </c:cat>
          <c:val>
            <c:numRef>
              <c:f>Sheet1!$D$2:$D$5</c:f>
              <c:numCache>
                <c:formatCode>[$-3000401]0</c:formatCode>
                <c:ptCount val="4"/>
                <c:pt idx="0">
                  <c:v>27</c:v>
                </c:pt>
                <c:pt idx="1">
                  <c:v>36</c:v>
                </c:pt>
                <c:pt idx="2">
                  <c:v>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3AD-4888-83A6-E4E7EAFC6BA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159245168"/>
        <c:axId val="159262640"/>
      </c:barChart>
      <c:catAx>
        <c:axId val="1592451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B Titr" panose="00000700000000000000" pitchFamily="2" charset="-78"/>
              </a:defRPr>
            </a:pPr>
            <a:endParaRPr lang="en-US"/>
          </a:p>
        </c:txPr>
        <c:crossAx val="159262640"/>
        <c:crosses val="autoZero"/>
        <c:auto val="1"/>
        <c:lblAlgn val="ctr"/>
        <c:lblOffset val="100"/>
        <c:noMultiLvlLbl val="0"/>
      </c:catAx>
      <c:valAx>
        <c:axId val="159262640"/>
        <c:scaling>
          <c:orientation val="minMax"/>
        </c:scaling>
        <c:delete val="1"/>
        <c:axPos val="l"/>
        <c:numFmt formatCode="[$-3000401]0" sourceLinked="1"/>
        <c:majorTickMark val="none"/>
        <c:minorTickMark val="none"/>
        <c:tickLblPos val="nextTo"/>
        <c:crossAx val="1592451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86909219680873229"/>
          <c:y val="0.4800644990742719"/>
          <c:w val="0.11366735408073991"/>
          <c:h val="0.4166905561522993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B Titr" panose="00000700000000000000" pitchFamily="2" charset="-78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4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Sheet1!$A$2:$A$8</c:f>
              <c:strCache>
                <c:ptCount val="7"/>
                <c:pt idx="0">
                  <c:v>روماتولوژی</c:v>
                </c:pt>
                <c:pt idx="1">
                  <c:v>ریه </c:v>
                </c:pt>
                <c:pt idx="2">
                  <c:v>داخلی جنرال</c:v>
                </c:pt>
                <c:pt idx="3">
                  <c:v>خون و انکولوژی</c:v>
                </c:pt>
                <c:pt idx="4">
                  <c:v>غدد</c:v>
                </c:pt>
                <c:pt idx="5">
                  <c:v>نفرولوژی</c:v>
                </c:pt>
                <c:pt idx="6">
                  <c:v>گوارش</c:v>
                </c:pt>
              </c:strCache>
            </c:strRef>
          </c:cat>
          <c:val>
            <c:numRef>
              <c:f>Sheet1!$B$2:$B$8</c:f>
              <c:numCache>
                <c:formatCode>[$-3000401]0</c:formatCode>
                <c:ptCount val="7"/>
                <c:pt idx="0">
                  <c:v>15</c:v>
                </c:pt>
                <c:pt idx="1">
                  <c:v>16</c:v>
                </c:pt>
                <c:pt idx="2">
                  <c:v>18</c:v>
                </c:pt>
                <c:pt idx="3">
                  <c:v>21</c:v>
                </c:pt>
                <c:pt idx="4">
                  <c:v>23</c:v>
                </c:pt>
                <c:pt idx="5">
                  <c:v>26</c:v>
                </c:pt>
                <c:pt idx="6">
                  <c:v>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FAB-44FB-B097-495A94A28BC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accent4">
                <a:alpha val="7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Sheet1!$A$2:$A$8</c:f>
              <c:strCache>
                <c:ptCount val="7"/>
                <c:pt idx="0">
                  <c:v>روماتولوژی</c:v>
                </c:pt>
                <c:pt idx="1">
                  <c:v>ریه </c:v>
                </c:pt>
                <c:pt idx="2">
                  <c:v>داخلی جنرال</c:v>
                </c:pt>
                <c:pt idx="3">
                  <c:v>خون و انکولوژی</c:v>
                </c:pt>
                <c:pt idx="4">
                  <c:v>غدد</c:v>
                </c:pt>
                <c:pt idx="5">
                  <c:v>نفرولوژی</c:v>
                </c:pt>
                <c:pt idx="6">
                  <c:v>گوارش</c:v>
                </c:pt>
              </c:strCache>
            </c:strRef>
          </c:cat>
          <c:val>
            <c:numRef>
              <c:f>Sheet1!$C$2:$C$8</c:f>
              <c:numCache>
                <c:formatCode>General</c:formatCode>
                <c:ptCount val="7"/>
              </c:numCache>
            </c:numRef>
          </c:val>
          <c:extLst>
            <c:ext xmlns:c16="http://schemas.microsoft.com/office/drawing/2014/chart" uri="{C3380CC4-5D6E-409C-BE32-E72D297353CC}">
              <c16:uniqueId val="{00000001-AFAB-44FB-B097-495A94A28BCF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Column2</c:v>
                </c:pt>
              </c:strCache>
            </c:strRef>
          </c:tx>
          <c:spPr>
            <a:solidFill>
              <a:schemeClr val="accent4">
                <a:shade val="65000"/>
                <a:alpha val="7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Sheet1!$A$2:$A$8</c:f>
              <c:strCache>
                <c:ptCount val="7"/>
                <c:pt idx="0">
                  <c:v>روماتولوژی</c:v>
                </c:pt>
                <c:pt idx="1">
                  <c:v>ریه </c:v>
                </c:pt>
                <c:pt idx="2">
                  <c:v>داخلی جنرال</c:v>
                </c:pt>
                <c:pt idx="3">
                  <c:v>خون و انکولوژی</c:v>
                </c:pt>
                <c:pt idx="4">
                  <c:v>غدد</c:v>
                </c:pt>
                <c:pt idx="5">
                  <c:v>نفرولوژی</c:v>
                </c:pt>
                <c:pt idx="6">
                  <c:v>گوارش</c:v>
                </c:pt>
              </c:strCache>
            </c:strRef>
          </c:cat>
          <c:val>
            <c:numRef>
              <c:f>Sheet1!$D$2:$D$8</c:f>
              <c:numCache>
                <c:formatCode>General</c:formatCode>
                <c:ptCount val="7"/>
              </c:numCache>
            </c:numRef>
          </c:val>
          <c:extLst>
            <c:ext xmlns:c16="http://schemas.microsoft.com/office/drawing/2014/chart" uri="{C3380CC4-5D6E-409C-BE32-E72D297353CC}">
              <c16:uniqueId val="{00000002-AFAB-44FB-B097-495A94A28BC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7"/>
        <c:overlap val="58"/>
        <c:axId val="2144043408"/>
        <c:axId val="2144055472"/>
      </c:barChart>
      <c:catAx>
        <c:axId val="21440434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587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20" normalizeH="0" baseline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B Titr" panose="00000700000000000000" pitchFamily="2" charset="-78"/>
              </a:defRPr>
            </a:pPr>
            <a:endParaRPr lang="en-US"/>
          </a:p>
        </c:txPr>
        <c:crossAx val="2144055472"/>
        <c:crosses val="autoZero"/>
        <c:auto val="1"/>
        <c:lblAlgn val="ctr"/>
        <c:lblOffset val="100"/>
        <c:noMultiLvlLbl val="0"/>
      </c:catAx>
      <c:valAx>
        <c:axId val="21440554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[$-3000401]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440434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withinLinearReversed" id="24">
  <a:schemeClr val="accent4"/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 cap="none" spc="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>
            <a:alpha val="70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 baseline="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128" b="0" i="0" kern="1200" cap="none" spc="5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diagrams/_rels/drawing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4884EEA-7645-45D8-A736-8D387168B557}" type="doc">
      <dgm:prSet loTypeId="urn:microsoft.com/office/officeart/2005/8/layout/hList7" loCatId="list" qsTypeId="urn:microsoft.com/office/officeart/2005/8/quickstyle/simple1" qsCatId="simple" csTypeId="urn:microsoft.com/office/officeart/2005/8/colors/accent4_2" csCatId="accent4" phldr="1"/>
      <dgm:spPr/>
      <dgm:t>
        <a:bodyPr/>
        <a:lstStyle/>
        <a:p>
          <a:endParaRPr lang="en-US"/>
        </a:p>
      </dgm:t>
    </dgm:pt>
    <dgm:pt modelId="{C1973C00-2CD2-4043-8A50-EF069898F34F}">
      <dgm:prSet phldrT="[Text]" custT="1"/>
      <dgm:spPr/>
      <dgm:t>
        <a:bodyPr/>
        <a:lstStyle/>
        <a:p>
          <a:pPr rtl="1"/>
          <a:r>
            <a:rPr lang="fa-IR" sz="1800" dirty="0">
              <a:cs typeface="B Titr" panose="00000700000000000000" pitchFamily="2" charset="-78"/>
            </a:rPr>
            <a:t>دکتر محسن نصیری طوسی</a:t>
          </a:r>
        </a:p>
        <a:p>
          <a:pPr rtl="1"/>
          <a:r>
            <a:rPr lang="fa-IR" sz="1800" dirty="0">
              <a:cs typeface="B Titr" panose="00000700000000000000" pitchFamily="2" charset="-78"/>
            </a:rPr>
            <a:t>(امام خمینی)</a:t>
          </a:r>
          <a:endParaRPr lang="en-US" sz="1800" dirty="0">
            <a:cs typeface="B Titr" panose="00000700000000000000" pitchFamily="2" charset="-78"/>
          </a:endParaRPr>
        </a:p>
      </dgm:t>
    </dgm:pt>
    <dgm:pt modelId="{459C6FAE-8880-4117-92B4-42767F47C158}" type="parTrans" cxnId="{62D255F3-0401-437E-809F-C67310ED6606}">
      <dgm:prSet/>
      <dgm:spPr/>
      <dgm:t>
        <a:bodyPr/>
        <a:lstStyle/>
        <a:p>
          <a:pPr rtl="1"/>
          <a:endParaRPr lang="en-US" sz="1600">
            <a:cs typeface="B Titr" panose="00000700000000000000" pitchFamily="2" charset="-78"/>
          </a:endParaRPr>
        </a:p>
      </dgm:t>
    </dgm:pt>
    <dgm:pt modelId="{A8E7C7DC-A437-46B7-B704-FF99C5F342A0}" type="sibTrans" cxnId="{62D255F3-0401-437E-809F-C67310ED6606}">
      <dgm:prSet/>
      <dgm:spPr/>
      <dgm:t>
        <a:bodyPr/>
        <a:lstStyle/>
        <a:p>
          <a:pPr rtl="1"/>
          <a:endParaRPr lang="en-US" sz="1600">
            <a:cs typeface="B Titr" panose="00000700000000000000" pitchFamily="2" charset="-78"/>
          </a:endParaRPr>
        </a:p>
      </dgm:t>
    </dgm:pt>
    <dgm:pt modelId="{959E7A9E-AD5E-4AA3-83FF-533898FFFE85}">
      <dgm:prSet phldrT="[Text]" custT="1"/>
      <dgm:spPr/>
      <dgm:t>
        <a:bodyPr/>
        <a:lstStyle/>
        <a:p>
          <a:pPr rtl="1"/>
          <a:r>
            <a:rPr lang="fa-IR" sz="1800" dirty="0">
              <a:cs typeface="B Titr" panose="00000700000000000000" pitchFamily="2" charset="-78"/>
            </a:rPr>
            <a:t>دکتر مجید موسوی موحد</a:t>
          </a:r>
        </a:p>
        <a:p>
          <a:pPr rtl="1"/>
          <a:r>
            <a:rPr lang="fa-IR" sz="1800" dirty="0">
              <a:cs typeface="B Titr" panose="00000700000000000000" pitchFamily="2" charset="-78"/>
            </a:rPr>
            <a:t>(بهارلو)</a:t>
          </a:r>
          <a:endParaRPr lang="en-US" sz="1800" dirty="0">
            <a:cs typeface="B Titr" panose="00000700000000000000" pitchFamily="2" charset="-78"/>
          </a:endParaRPr>
        </a:p>
      </dgm:t>
    </dgm:pt>
    <dgm:pt modelId="{947ADD8B-0B53-4AAB-A4BA-7A66CA0009D4}" type="parTrans" cxnId="{4F9D5AEB-12DB-4ADC-95D8-7FA28E49EB46}">
      <dgm:prSet/>
      <dgm:spPr/>
      <dgm:t>
        <a:bodyPr/>
        <a:lstStyle/>
        <a:p>
          <a:pPr rtl="1"/>
          <a:endParaRPr lang="en-US" sz="1600">
            <a:cs typeface="B Titr" panose="00000700000000000000" pitchFamily="2" charset="-78"/>
          </a:endParaRPr>
        </a:p>
      </dgm:t>
    </dgm:pt>
    <dgm:pt modelId="{C14FD9F8-4645-45DD-8CB2-F67948E70F93}" type="sibTrans" cxnId="{4F9D5AEB-12DB-4ADC-95D8-7FA28E49EB46}">
      <dgm:prSet/>
      <dgm:spPr/>
      <dgm:t>
        <a:bodyPr/>
        <a:lstStyle/>
        <a:p>
          <a:pPr rtl="1"/>
          <a:endParaRPr lang="en-US" sz="1600">
            <a:cs typeface="B Titr" panose="00000700000000000000" pitchFamily="2" charset="-78"/>
          </a:endParaRPr>
        </a:p>
      </dgm:t>
    </dgm:pt>
    <dgm:pt modelId="{761A4FF2-3380-4A2B-B4D6-A54958D33423}">
      <dgm:prSet phldrT="[Text]" custT="1"/>
      <dgm:spPr/>
      <dgm:t>
        <a:bodyPr/>
        <a:lstStyle/>
        <a:p>
          <a:pPr rtl="1"/>
          <a:r>
            <a:rPr lang="fa-IR" sz="1800" dirty="0">
              <a:cs typeface="B Titr" panose="00000700000000000000" pitchFamily="2" charset="-78"/>
            </a:rPr>
            <a:t>دکتر مریم قربانی</a:t>
          </a:r>
        </a:p>
        <a:p>
          <a:pPr rtl="1"/>
          <a:r>
            <a:rPr lang="fa-IR" sz="1800" dirty="0">
              <a:cs typeface="B Titr" panose="00000700000000000000" pitchFamily="2" charset="-78"/>
            </a:rPr>
            <a:t>(ضیائیان)</a:t>
          </a:r>
          <a:endParaRPr lang="en-US" sz="1800" dirty="0">
            <a:cs typeface="B Titr" panose="00000700000000000000" pitchFamily="2" charset="-78"/>
          </a:endParaRPr>
        </a:p>
      </dgm:t>
    </dgm:pt>
    <dgm:pt modelId="{D4486C79-B366-472A-8E60-D961C666A784}" type="parTrans" cxnId="{EB2F7A11-BF18-4101-A8AF-0BFAE90E222C}">
      <dgm:prSet/>
      <dgm:spPr/>
      <dgm:t>
        <a:bodyPr/>
        <a:lstStyle/>
        <a:p>
          <a:pPr rtl="1"/>
          <a:endParaRPr lang="en-US" sz="1600">
            <a:cs typeface="B Titr" panose="00000700000000000000" pitchFamily="2" charset="-78"/>
          </a:endParaRPr>
        </a:p>
      </dgm:t>
    </dgm:pt>
    <dgm:pt modelId="{E941B2C6-AE6D-4819-8144-AED399B6DA99}" type="sibTrans" cxnId="{EB2F7A11-BF18-4101-A8AF-0BFAE90E222C}">
      <dgm:prSet/>
      <dgm:spPr/>
      <dgm:t>
        <a:bodyPr/>
        <a:lstStyle/>
        <a:p>
          <a:pPr rtl="1"/>
          <a:endParaRPr lang="en-US" sz="1600">
            <a:cs typeface="B Titr" panose="00000700000000000000" pitchFamily="2" charset="-78"/>
          </a:endParaRPr>
        </a:p>
      </dgm:t>
    </dgm:pt>
    <dgm:pt modelId="{12D936A0-33C1-4B28-8ACD-4893AC4AB4B6}">
      <dgm:prSet custT="1"/>
      <dgm:spPr/>
      <dgm:t>
        <a:bodyPr/>
        <a:lstStyle/>
        <a:p>
          <a:pPr rtl="1"/>
          <a:r>
            <a:rPr lang="fa-IR" sz="1800" dirty="0">
              <a:cs typeface="B Titr" panose="00000700000000000000" pitchFamily="2" charset="-78"/>
            </a:rPr>
            <a:t>دکتر سیما مازیار</a:t>
          </a:r>
        </a:p>
        <a:p>
          <a:pPr rtl="1"/>
          <a:r>
            <a:rPr lang="fa-IR" sz="1800" dirty="0">
              <a:cs typeface="B Titr" panose="00000700000000000000" pitchFamily="2" charset="-78"/>
            </a:rPr>
            <a:t>(امیراعلم)</a:t>
          </a:r>
          <a:endParaRPr lang="en-US" sz="1800" dirty="0">
            <a:cs typeface="B Titr" panose="00000700000000000000" pitchFamily="2" charset="-78"/>
          </a:endParaRPr>
        </a:p>
      </dgm:t>
    </dgm:pt>
    <dgm:pt modelId="{2C141B66-5121-41E9-9324-D8DB2C1BF00D}" type="parTrans" cxnId="{B84C6061-6629-49BE-951B-5AB09EEF2240}">
      <dgm:prSet/>
      <dgm:spPr/>
      <dgm:t>
        <a:bodyPr/>
        <a:lstStyle/>
        <a:p>
          <a:pPr rtl="1"/>
          <a:endParaRPr lang="en-US" sz="1600">
            <a:cs typeface="B Titr" panose="00000700000000000000" pitchFamily="2" charset="-78"/>
          </a:endParaRPr>
        </a:p>
      </dgm:t>
    </dgm:pt>
    <dgm:pt modelId="{AE26155B-3D1E-4299-AA2E-7F37897A99FD}" type="sibTrans" cxnId="{B84C6061-6629-49BE-951B-5AB09EEF2240}">
      <dgm:prSet/>
      <dgm:spPr/>
      <dgm:t>
        <a:bodyPr/>
        <a:lstStyle/>
        <a:p>
          <a:pPr rtl="1"/>
          <a:endParaRPr lang="en-US" sz="1600">
            <a:cs typeface="B Titr" panose="00000700000000000000" pitchFamily="2" charset="-78"/>
          </a:endParaRPr>
        </a:p>
      </dgm:t>
    </dgm:pt>
    <dgm:pt modelId="{17D59697-B50C-464F-BF08-50E55CB3EA92}">
      <dgm:prSet custT="1"/>
      <dgm:spPr/>
      <dgm:t>
        <a:bodyPr/>
        <a:lstStyle/>
        <a:p>
          <a:pPr rtl="1"/>
          <a:r>
            <a:rPr lang="fa-IR" sz="1800" dirty="0">
              <a:cs typeface="B Titr" panose="00000700000000000000" pitchFamily="2" charset="-78"/>
            </a:rPr>
            <a:t>دکتر مهدی ابراهیمی</a:t>
          </a:r>
        </a:p>
        <a:p>
          <a:pPr rtl="1"/>
          <a:r>
            <a:rPr lang="fa-IR" sz="1800" dirty="0">
              <a:cs typeface="B Titr" panose="00000700000000000000" pitchFamily="2" charset="-78"/>
            </a:rPr>
            <a:t>(سینا)</a:t>
          </a:r>
          <a:endParaRPr lang="en-US" sz="1800" dirty="0">
            <a:cs typeface="B Titr" panose="00000700000000000000" pitchFamily="2" charset="-78"/>
          </a:endParaRPr>
        </a:p>
      </dgm:t>
    </dgm:pt>
    <dgm:pt modelId="{E57EE83D-ACD8-4F53-B56B-C3337BE0BCEB}" type="parTrans" cxnId="{EFE89FCA-B997-423C-A306-DA3937E853B1}">
      <dgm:prSet/>
      <dgm:spPr/>
      <dgm:t>
        <a:bodyPr/>
        <a:lstStyle/>
        <a:p>
          <a:pPr rtl="1"/>
          <a:endParaRPr lang="en-US" sz="1600">
            <a:cs typeface="B Titr" panose="00000700000000000000" pitchFamily="2" charset="-78"/>
          </a:endParaRPr>
        </a:p>
      </dgm:t>
    </dgm:pt>
    <dgm:pt modelId="{33715F12-FA2A-4535-BFCB-0CDC22583EA7}" type="sibTrans" cxnId="{EFE89FCA-B997-423C-A306-DA3937E853B1}">
      <dgm:prSet/>
      <dgm:spPr/>
      <dgm:t>
        <a:bodyPr/>
        <a:lstStyle/>
        <a:p>
          <a:pPr rtl="1"/>
          <a:endParaRPr lang="en-US" sz="1600">
            <a:cs typeface="B Titr" panose="00000700000000000000" pitchFamily="2" charset="-78"/>
          </a:endParaRPr>
        </a:p>
      </dgm:t>
    </dgm:pt>
    <dgm:pt modelId="{E10E2C06-8EAB-4EED-AABD-4DD8FFC3BCF5}">
      <dgm:prSet custT="1"/>
      <dgm:spPr/>
      <dgm:t>
        <a:bodyPr/>
        <a:lstStyle/>
        <a:p>
          <a:pPr rtl="1"/>
          <a:r>
            <a:rPr lang="fa-IR" sz="1800" dirty="0">
              <a:cs typeface="B Titr" panose="00000700000000000000" pitchFamily="2" charset="-78"/>
            </a:rPr>
            <a:t>دکتر محمدرضا مهاجری</a:t>
          </a:r>
        </a:p>
        <a:p>
          <a:pPr rtl="1"/>
          <a:r>
            <a:rPr lang="fa-IR" sz="1800" dirty="0">
              <a:cs typeface="B Titr" panose="00000700000000000000" pitchFamily="2" charset="-78"/>
            </a:rPr>
            <a:t>(دکتر شریعتی)</a:t>
          </a:r>
          <a:endParaRPr lang="en-US" sz="1800" dirty="0">
            <a:cs typeface="B Titr" panose="00000700000000000000" pitchFamily="2" charset="-78"/>
          </a:endParaRPr>
        </a:p>
      </dgm:t>
    </dgm:pt>
    <dgm:pt modelId="{14EA9FB0-18AE-42B6-9430-30A419997F55}" type="parTrans" cxnId="{011B8197-9805-4596-9235-45FA5C311A1B}">
      <dgm:prSet/>
      <dgm:spPr/>
      <dgm:t>
        <a:bodyPr/>
        <a:lstStyle/>
        <a:p>
          <a:pPr rtl="1"/>
          <a:endParaRPr lang="en-US" sz="1600">
            <a:cs typeface="B Titr" panose="00000700000000000000" pitchFamily="2" charset="-78"/>
          </a:endParaRPr>
        </a:p>
      </dgm:t>
    </dgm:pt>
    <dgm:pt modelId="{03937891-B061-40F7-B5B8-EC9414A1F825}" type="sibTrans" cxnId="{011B8197-9805-4596-9235-45FA5C311A1B}">
      <dgm:prSet/>
      <dgm:spPr/>
      <dgm:t>
        <a:bodyPr/>
        <a:lstStyle/>
        <a:p>
          <a:pPr rtl="1"/>
          <a:endParaRPr lang="en-US" sz="1600">
            <a:cs typeface="B Titr" panose="00000700000000000000" pitchFamily="2" charset="-78"/>
          </a:endParaRPr>
        </a:p>
      </dgm:t>
    </dgm:pt>
    <dgm:pt modelId="{EFF4BB7B-29D2-4B59-93FF-76FDD26F972E}" type="pres">
      <dgm:prSet presAssocID="{14884EEA-7645-45D8-A736-8D387168B557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468778C-9FC5-4A7E-ABC1-97E0ACF881B9}" type="pres">
      <dgm:prSet presAssocID="{14884EEA-7645-45D8-A736-8D387168B557}" presName="fgShape" presStyleLbl="fgShp" presStyleIdx="0" presStyleCnt="1"/>
      <dgm:spPr/>
    </dgm:pt>
    <dgm:pt modelId="{A5B3B811-1AA5-4DCF-8FA2-6A9F0CDAB356}" type="pres">
      <dgm:prSet presAssocID="{14884EEA-7645-45D8-A736-8D387168B557}" presName="linComp" presStyleCnt="0"/>
      <dgm:spPr/>
    </dgm:pt>
    <dgm:pt modelId="{78BA78F9-F79E-4493-91CD-52B43AE3CEA0}" type="pres">
      <dgm:prSet presAssocID="{C1973C00-2CD2-4043-8A50-EF069898F34F}" presName="compNode" presStyleCnt="0"/>
      <dgm:spPr/>
    </dgm:pt>
    <dgm:pt modelId="{E600488C-1BDC-48C3-8FB9-E5525348DF3C}" type="pres">
      <dgm:prSet presAssocID="{C1973C00-2CD2-4043-8A50-EF069898F34F}" presName="bkgdShape" presStyleLbl="node1" presStyleIdx="0" presStyleCnt="6"/>
      <dgm:spPr/>
      <dgm:t>
        <a:bodyPr/>
        <a:lstStyle/>
        <a:p>
          <a:endParaRPr lang="en-US"/>
        </a:p>
      </dgm:t>
    </dgm:pt>
    <dgm:pt modelId="{9D482570-6437-4C3A-843F-5AD5C826FA9B}" type="pres">
      <dgm:prSet presAssocID="{C1973C00-2CD2-4043-8A50-EF069898F34F}" presName="nodeTx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68636D8-9214-4F8F-A079-071F8C994A56}" type="pres">
      <dgm:prSet presAssocID="{C1973C00-2CD2-4043-8A50-EF069898F34F}" presName="invisiNode" presStyleLbl="node1" presStyleIdx="0" presStyleCnt="6"/>
      <dgm:spPr/>
    </dgm:pt>
    <dgm:pt modelId="{4DE43D90-BE71-475F-97EC-6BAA18BA0DA8}" type="pres">
      <dgm:prSet presAssocID="{C1973C00-2CD2-4043-8A50-EF069898F34F}" presName="imagNode" presStyleLbl="fgImgPlace1" presStyleIdx="0" presStyleCnt="6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E651E3ED-8012-49BD-90E7-9B414A1609A4}" type="pres">
      <dgm:prSet presAssocID="{A8E7C7DC-A437-46B7-B704-FF99C5F342A0}" presName="sibTrans" presStyleLbl="sibTrans2D1" presStyleIdx="0" presStyleCnt="0"/>
      <dgm:spPr/>
      <dgm:t>
        <a:bodyPr/>
        <a:lstStyle/>
        <a:p>
          <a:endParaRPr lang="en-US"/>
        </a:p>
      </dgm:t>
    </dgm:pt>
    <dgm:pt modelId="{9D2990FB-FCE6-4440-B330-FDB2FC75CE19}" type="pres">
      <dgm:prSet presAssocID="{E10E2C06-8EAB-4EED-AABD-4DD8FFC3BCF5}" presName="compNode" presStyleCnt="0"/>
      <dgm:spPr/>
    </dgm:pt>
    <dgm:pt modelId="{82D9A590-49D9-4771-A7DF-2263EFD14EBF}" type="pres">
      <dgm:prSet presAssocID="{E10E2C06-8EAB-4EED-AABD-4DD8FFC3BCF5}" presName="bkgdShape" presStyleLbl="node1" presStyleIdx="1" presStyleCnt="6"/>
      <dgm:spPr/>
      <dgm:t>
        <a:bodyPr/>
        <a:lstStyle/>
        <a:p>
          <a:endParaRPr lang="en-US"/>
        </a:p>
      </dgm:t>
    </dgm:pt>
    <dgm:pt modelId="{0B168CC7-0B36-4DD1-9E74-D29988790D2D}" type="pres">
      <dgm:prSet presAssocID="{E10E2C06-8EAB-4EED-AABD-4DD8FFC3BCF5}" presName="nodeTx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A9F6FA6-65F9-4326-818D-D22572E23DD6}" type="pres">
      <dgm:prSet presAssocID="{E10E2C06-8EAB-4EED-AABD-4DD8FFC3BCF5}" presName="invisiNode" presStyleLbl="node1" presStyleIdx="1" presStyleCnt="6"/>
      <dgm:spPr/>
    </dgm:pt>
    <dgm:pt modelId="{52A39EDF-E08E-4DA6-BD3F-48D9EEE9137C}" type="pres">
      <dgm:prSet presAssocID="{E10E2C06-8EAB-4EED-AABD-4DD8FFC3BCF5}" presName="imagNode" presStyleLbl="fgImgPlace1" presStyleIdx="1" presStyleCnt="6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CB51CCDB-86ED-492D-A938-19BC86793394}" type="pres">
      <dgm:prSet presAssocID="{03937891-B061-40F7-B5B8-EC9414A1F825}" presName="sibTrans" presStyleLbl="sibTrans2D1" presStyleIdx="0" presStyleCnt="0"/>
      <dgm:spPr/>
      <dgm:t>
        <a:bodyPr/>
        <a:lstStyle/>
        <a:p>
          <a:endParaRPr lang="en-US"/>
        </a:p>
      </dgm:t>
    </dgm:pt>
    <dgm:pt modelId="{DD7C97E2-4535-425E-8518-43CA247486F5}" type="pres">
      <dgm:prSet presAssocID="{17D59697-B50C-464F-BF08-50E55CB3EA92}" presName="compNode" presStyleCnt="0"/>
      <dgm:spPr/>
    </dgm:pt>
    <dgm:pt modelId="{FFA4C3A7-B4A8-4923-BD87-36B7240A7F5D}" type="pres">
      <dgm:prSet presAssocID="{17D59697-B50C-464F-BF08-50E55CB3EA92}" presName="bkgdShape" presStyleLbl="node1" presStyleIdx="2" presStyleCnt="6"/>
      <dgm:spPr/>
      <dgm:t>
        <a:bodyPr/>
        <a:lstStyle/>
        <a:p>
          <a:endParaRPr lang="en-US"/>
        </a:p>
      </dgm:t>
    </dgm:pt>
    <dgm:pt modelId="{171D03A1-ACFF-4BA2-8291-90C766505A8A}" type="pres">
      <dgm:prSet presAssocID="{17D59697-B50C-464F-BF08-50E55CB3EA92}" presName="nodeTx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6BA57CF-CFF4-475A-BFE2-6AD998501798}" type="pres">
      <dgm:prSet presAssocID="{17D59697-B50C-464F-BF08-50E55CB3EA92}" presName="invisiNode" presStyleLbl="node1" presStyleIdx="2" presStyleCnt="6"/>
      <dgm:spPr/>
    </dgm:pt>
    <dgm:pt modelId="{2D4F265B-C852-4456-A8E1-B864A93EC7F1}" type="pres">
      <dgm:prSet presAssocID="{17D59697-B50C-464F-BF08-50E55CB3EA92}" presName="imagNode" presStyleLbl="fgImgPlace1" presStyleIdx="2" presStyleCnt="6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05E1EC75-DBEC-4E2B-88CB-A0525A8670F3}" type="pres">
      <dgm:prSet presAssocID="{33715F12-FA2A-4535-BFCB-0CDC22583EA7}" presName="sibTrans" presStyleLbl="sibTrans2D1" presStyleIdx="0" presStyleCnt="0"/>
      <dgm:spPr/>
      <dgm:t>
        <a:bodyPr/>
        <a:lstStyle/>
        <a:p>
          <a:endParaRPr lang="en-US"/>
        </a:p>
      </dgm:t>
    </dgm:pt>
    <dgm:pt modelId="{8CD235BB-CB31-4748-A446-B1FF458A4672}" type="pres">
      <dgm:prSet presAssocID="{12D936A0-33C1-4B28-8ACD-4893AC4AB4B6}" presName="compNode" presStyleCnt="0"/>
      <dgm:spPr/>
    </dgm:pt>
    <dgm:pt modelId="{1A72E92F-13AA-4F08-B29E-03C648FA2DA8}" type="pres">
      <dgm:prSet presAssocID="{12D936A0-33C1-4B28-8ACD-4893AC4AB4B6}" presName="bkgdShape" presStyleLbl="node1" presStyleIdx="3" presStyleCnt="6"/>
      <dgm:spPr/>
      <dgm:t>
        <a:bodyPr/>
        <a:lstStyle/>
        <a:p>
          <a:endParaRPr lang="en-US"/>
        </a:p>
      </dgm:t>
    </dgm:pt>
    <dgm:pt modelId="{97F23740-0D2D-4BA5-AEBC-BCAF4C502DE1}" type="pres">
      <dgm:prSet presAssocID="{12D936A0-33C1-4B28-8ACD-4893AC4AB4B6}" presName="nodeTx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C56FFAF-250F-47A8-845B-CBB01E427FCD}" type="pres">
      <dgm:prSet presAssocID="{12D936A0-33C1-4B28-8ACD-4893AC4AB4B6}" presName="invisiNode" presStyleLbl="node1" presStyleIdx="3" presStyleCnt="6"/>
      <dgm:spPr/>
    </dgm:pt>
    <dgm:pt modelId="{45B69337-2FA3-48D0-B9A3-B79FB0D8659D}" type="pres">
      <dgm:prSet presAssocID="{12D936A0-33C1-4B28-8ACD-4893AC4AB4B6}" presName="imagNode" presStyleLbl="fgImgPlace1" presStyleIdx="3" presStyleCnt="6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A93BD05B-100B-4A5A-B511-927EA7C2B504}" type="pres">
      <dgm:prSet presAssocID="{AE26155B-3D1E-4299-AA2E-7F37897A99FD}" presName="sibTrans" presStyleLbl="sibTrans2D1" presStyleIdx="0" presStyleCnt="0"/>
      <dgm:spPr/>
      <dgm:t>
        <a:bodyPr/>
        <a:lstStyle/>
        <a:p>
          <a:endParaRPr lang="en-US"/>
        </a:p>
      </dgm:t>
    </dgm:pt>
    <dgm:pt modelId="{937CA9D2-D413-4C1B-9BE6-EBC4A40C185A}" type="pres">
      <dgm:prSet presAssocID="{959E7A9E-AD5E-4AA3-83FF-533898FFFE85}" presName="compNode" presStyleCnt="0"/>
      <dgm:spPr/>
    </dgm:pt>
    <dgm:pt modelId="{210236CD-5FD1-408F-84FC-A561FEC45D6D}" type="pres">
      <dgm:prSet presAssocID="{959E7A9E-AD5E-4AA3-83FF-533898FFFE85}" presName="bkgdShape" presStyleLbl="node1" presStyleIdx="4" presStyleCnt="6"/>
      <dgm:spPr/>
      <dgm:t>
        <a:bodyPr/>
        <a:lstStyle/>
        <a:p>
          <a:endParaRPr lang="en-US"/>
        </a:p>
      </dgm:t>
    </dgm:pt>
    <dgm:pt modelId="{DBE75F85-7994-452C-B7C1-BAA5CA720301}" type="pres">
      <dgm:prSet presAssocID="{959E7A9E-AD5E-4AA3-83FF-533898FFFE85}" presName="nodeTx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8034E90-8B30-4FD4-A89E-9503A05C1BBC}" type="pres">
      <dgm:prSet presAssocID="{959E7A9E-AD5E-4AA3-83FF-533898FFFE85}" presName="invisiNode" presStyleLbl="node1" presStyleIdx="4" presStyleCnt="6"/>
      <dgm:spPr/>
    </dgm:pt>
    <dgm:pt modelId="{BD616AEC-BC16-413F-BFAA-3397ACD1FD8D}" type="pres">
      <dgm:prSet presAssocID="{959E7A9E-AD5E-4AA3-83FF-533898FFFE85}" presName="imagNode" presStyleLbl="fgImgPlace1" presStyleIdx="4" presStyleCnt="6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</dgm:pt>
    <dgm:pt modelId="{7EBF47D0-F26A-430A-9239-49FEEBE997F4}" type="pres">
      <dgm:prSet presAssocID="{C14FD9F8-4645-45DD-8CB2-F67948E70F93}" presName="sibTrans" presStyleLbl="sibTrans2D1" presStyleIdx="0" presStyleCnt="0"/>
      <dgm:spPr/>
      <dgm:t>
        <a:bodyPr/>
        <a:lstStyle/>
        <a:p>
          <a:endParaRPr lang="en-US"/>
        </a:p>
      </dgm:t>
    </dgm:pt>
    <dgm:pt modelId="{0391827B-BC20-4C42-9BCA-64E0E1151B81}" type="pres">
      <dgm:prSet presAssocID="{761A4FF2-3380-4A2B-B4D6-A54958D33423}" presName="compNode" presStyleCnt="0"/>
      <dgm:spPr/>
    </dgm:pt>
    <dgm:pt modelId="{E1B704C5-3E30-4099-88D2-1DC36D277A4B}" type="pres">
      <dgm:prSet presAssocID="{761A4FF2-3380-4A2B-B4D6-A54958D33423}" presName="bkgdShape" presStyleLbl="node1" presStyleIdx="5" presStyleCnt="6"/>
      <dgm:spPr/>
      <dgm:t>
        <a:bodyPr/>
        <a:lstStyle/>
        <a:p>
          <a:endParaRPr lang="en-US"/>
        </a:p>
      </dgm:t>
    </dgm:pt>
    <dgm:pt modelId="{61E160E2-D423-46A9-A1D7-F03B578B3314}" type="pres">
      <dgm:prSet presAssocID="{761A4FF2-3380-4A2B-B4D6-A54958D33423}" presName="nodeTx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73CDE6D-6DE5-4A8D-9BF9-5B4F0CCB20AF}" type="pres">
      <dgm:prSet presAssocID="{761A4FF2-3380-4A2B-B4D6-A54958D33423}" presName="invisiNode" presStyleLbl="node1" presStyleIdx="5" presStyleCnt="6"/>
      <dgm:spPr/>
    </dgm:pt>
    <dgm:pt modelId="{F430A100-51E5-4829-8899-A7B43A0B2D6C}" type="pres">
      <dgm:prSet presAssocID="{761A4FF2-3380-4A2B-B4D6-A54958D33423}" presName="imagNode" presStyleLbl="fgImgPlace1" presStyleIdx="5" presStyleCnt="6"/>
      <dgm:spPr>
        <a:blipFill rotWithShape="1">
          <a:blip xmlns:r="http://schemas.openxmlformats.org/officeDocument/2006/relationships" r:embed="rId6"/>
          <a:stretch>
            <a:fillRect/>
          </a:stretch>
        </a:blipFill>
      </dgm:spPr>
    </dgm:pt>
  </dgm:ptLst>
  <dgm:cxnLst>
    <dgm:cxn modelId="{1AD8A5C0-96AD-4C73-AE26-5F88334D5759}" type="presOf" srcId="{A8E7C7DC-A437-46B7-B704-FF99C5F342A0}" destId="{E651E3ED-8012-49BD-90E7-9B414A1609A4}" srcOrd="0" destOrd="0" presId="urn:microsoft.com/office/officeart/2005/8/layout/hList7"/>
    <dgm:cxn modelId="{51963D6F-E65E-4E7C-83AB-1FADF1F6A75A}" type="presOf" srcId="{12D936A0-33C1-4B28-8ACD-4893AC4AB4B6}" destId="{1A72E92F-13AA-4F08-B29E-03C648FA2DA8}" srcOrd="0" destOrd="0" presId="urn:microsoft.com/office/officeart/2005/8/layout/hList7"/>
    <dgm:cxn modelId="{B84C6061-6629-49BE-951B-5AB09EEF2240}" srcId="{14884EEA-7645-45D8-A736-8D387168B557}" destId="{12D936A0-33C1-4B28-8ACD-4893AC4AB4B6}" srcOrd="3" destOrd="0" parTransId="{2C141B66-5121-41E9-9324-D8DB2C1BF00D}" sibTransId="{AE26155B-3D1E-4299-AA2E-7F37897A99FD}"/>
    <dgm:cxn modelId="{EB2F7A11-BF18-4101-A8AF-0BFAE90E222C}" srcId="{14884EEA-7645-45D8-A736-8D387168B557}" destId="{761A4FF2-3380-4A2B-B4D6-A54958D33423}" srcOrd="5" destOrd="0" parTransId="{D4486C79-B366-472A-8E60-D961C666A784}" sibTransId="{E941B2C6-AE6D-4819-8144-AED399B6DA99}"/>
    <dgm:cxn modelId="{E383ED70-10D7-4B41-A806-548147E1B336}" type="presOf" srcId="{17D59697-B50C-464F-BF08-50E55CB3EA92}" destId="{171D03A1-ACFF-4BA2-8291-90C766505A8A}" srcOrd="1" destOrd="0" presId="urn:microsoft.com/office/officeart/2005/8/layout/hList7"/>
    <dgm:cxn modelId="{EFE89FCA-B997-423C-A306-DA3937E853B1}" srcId="{14884EEA-7645-45D8-A736-8D387168B557}" destId="{17D59697-B50C-464F-BF08-50E55CB3EA92}" srcOrd="2" destOrd="0" parTransId="{E57EE83D-ACD8-4F53-B56B-C3337BE0BCEB}" sibTransId="{33715F12-FA2A-4535-BFCB-0CDC22583EA7}"/>
    <dgm:cxn modelId="{011B8197-9805-4596-9235-45FA5C311A1B}" srcId="{14884EEA-7645-45D8-A736-8D387168B557}" destId="{E10E2C06-8EAB-4EED-AABD-4DD8FFC3BCF5}" srcOrd="1" destOrd="0" parTransId="{14EA9FB0-18AE-42B6-9430-30A419997F55}" sibTransId="{03937891-B061-40F7-B5B8-EC9414A1F825}"/>
    <dgm:cxn modelId="{DD7A0BD4-26DD-47B6-87F4-0E370EBACD41}" type="presOf" srcId="{E10E2C06-8EAB-4EED-AABD-4DD8FFC3BCF5}" destId="{82D9A590-49D9-4771-A7DF-2263EFD14EBF}" srcOrd="0" destOrd="0" presId="urn:microsoft.com/office/officeart/2005/8/layout/hList7"/>
    <dgm:cxn modelId="{52E46FB2-1870-40BB-9625-84CD030BF767}" type="presOf" srcId="{E10E2C06-8EAB-4EED-AABD-4DD8FFC3BCF5}" destId="{0B168CC7-0B36-4DD1-9E74-D29988790D2D}" srcOrd="1" destOrd="0" presId="urn:microsoft.com/office/officeart/2005/8/layout/hList7"/>
    <dgm:cxn modelId="{C218A5D1-4F78-4085-9DB1-0C2E02A1B1E5}" type="presOf" srcId="{C1973C00-2CD2-4043-8A50-EF069898F34F}" destId="{9D482570-6437-4C3A-843F-5AD5C826FA9B}" srcOrd="1" destOrd="0" presId="urn:microsoft.com/office/officeart/2005/8/layout/hList7"/>
    <dgm:cxn modelId="{7CEFE6C5-7AE1-4D68-9CC4-6825302CB998}" type="presOf" srcId="{AE26155B-3D1E-4299-AA2E-7F37897A99FD}" destId="{A93BD05B-100B-4A5A-B511-927EA7C2B504}" srcOrd="0" destOrd="0" presId="urn:microsoft.com/office/officeart/2005/8/layout/hList7"/>
    <dgm:cxn modelId="{93665C1A-F81B-46F2-B716-0781697D0C53}" type="presOf" srcId="{12D936A0-33C1-4B28-8ACD-4893AC4AB4B6}" destId="{97F23740-0D2D-4BA5-AEBC-BCAF4C502DE1}" srcOrd="1" destOrd="0" presId="urn:microsoft.com/office/officeart/2005/8/layout/hList7"/>
    <dgm:cxn modelId="{8BDEF5E2-017A-41F6-8F4A-B505C28C8559}" type="presOf" srcId="{03937891-B061-40F7-B5B8-EC9414A1F825}" destId="{CB51CCDB-86ED-492D-A938-19BC86793394}" srcOrd="0" destOrd="0" presId="urn:microsoft.com/office/officeart/2005/8/layout/hList7"/>
    <dgm:cxn modelId="{FA1F82F1-80C4-44AD-9842-5560A47E5383}" type="presOf" srcId="{C14FD9F8-4645-45DD-8CB2-F67948E70F93}" destId="{7EBF47D0-F26A-430A-9239-49FEEBE997F4}" srcOrd="0" destOrd="0" presId="urn:microsoft.com/office/officeart/2005/8/layout/hList7"/>
    <dgm:cxn modelId="{CD8E8F79-688E-477F-8392-D96F242AAEF0}" type="presOf" srcId="{761A4FF2-3380-4A2B-B4D6-A54958D33423}" destId="{61E160E2-D423-46A9-A1D7-F03B578B3314}" srcOrd="1" destOrd="0" presId="urn:microsoft.com/office/officeart/2005/8/layout/hList7"/>
    <dgm:cxn modelId="{C1147020-F27A-42AB-9C8C-7DF695BC6C8A}" type="presOf" srcId="{959E7A9E-AD5E-4AA3-83FF-533898FFFE85}" destId="{210236CD-5FD1-408F-84FC-A561FEC45D6D}" srcOrd="0" destOrd="0" presId="urn:microsoft.com/office/officeart/2005/8/layout/hList7"/>
    <dgm:cxn modelId="{62D255F3-0401-437E-809F-C67310ED6606}" srcId="{14884EEA-7645-45D8-A736-8D387168B557}" destId="{C1973C00-2CD2-4043-8A50-EF069898F34F}" srcOrd="0" destOrd="0" parTransId="{459C6FAE-8880-4117-92B4-42767F47C158}" sibTransId="{A8E7C7DC-A437-46B7-B704-FF99C5F342A0}"/>
    <dgm:cxn modelId="{D7F40307-3F6E-450F-B5B8-2DC4C40729E4}" type="presOf" srcId="{761A4FF2-3380-4A2B-B4D6-A54958D33423}" destId="{E1B704C5-3E30-4099-88D2-1DC36D277A4B}" srcOrd="0" destOrd="0" presId="urn:microsoft.com/office/officeart/2005/8/layout/hList7"/>
    <dgm:cxn modelId="{701D66A9-73EA-4DE4-8EE0-DC6E01919FEE}" type="presOf" srcId="{17D59697-B50C-464F-BF08-50E55CB3EA92}" destId="{FFA4C3A7-B4A8-4923-BD87-36B7240A7F5D}" srcOrd="0" destOrd="0" presId="urn:microsoft.com/office/officeart/2005/8/layout/hList7"/>
    <dgm:cxn modelId="{7A9CB049-E341-4260-BF0E-995ACD9B41D2}" type="presOf" srcId="{14884EEA-7645-45D8-A736-8D387168B557}" destId="{EFF4BB7B-29D2-4B59-93FF-76FDD26F972E}" srcOrd="0" destOrd="0" presId="urn:microsoft.com/office/officeart/2005/8/layout/hList7"/>
    <dgm:cxn modelId="{82389D5B-74CB-4810-8466-99FC8145CF5F}" type="presOf" srcId="{959E7A9E-AD5E-4AA3-83FF-533898FFFE85}" destId="{DBE75F85-7994-452C-B7C1-BAA5CA720301}" srcOrd="1" destOrd="0" presId="urn:microsoft.com/office/officeart/2005/8/layout/hList7"/>
    <dgm:cxn modelId="{A372506C-E4F8-4983-A8CC-F1E83D0EFE3A}" type="presOf" srcId="{C1973C00-2CD2-4043-8A50-EF069898F34F}" destId="{E600488C-1BDC-48C3-8FB9-E5525348DF3C}" srcOrd="0" destOrd="0" presId="urn:microsoft.com/office/officeart/2005/8/layout/hList7"/>
    <dgm:cxn modelId="{C8222343-0215-4936-8515-C2E6B256CD03}" type="presOf" srcId="{33715F12-FA2A-4535-BFCB-0CDC22583EA7}" destId="{05E1EC75-DBEC-4E2B-88CB-A0525A8670F3}" srcOrd="0" destOrd="0" presId="urn:microsoft.com/office/officeart/2005/8/layout/hList7"/>
    <dgm:cxn modelId="{4F9D5AEB-12DB-4ADC-95D8-7FA28E49EB46}" srcId="{14884EEA-7645-45D8-A736-8D387168B557}" destId="{959E7A9E-AD5E-4AA3-83FF-533898FFFE85}" srcOrd="4" destOrd="0" parTransId="{947ADD8B-0B53-4AAB-A4BA-7A66CA0009D4}" sibTransId="{C14FD9F8-4645-45DD-8CB2-F67948E70F93}"/>
    <dgm:cxn modelId="{7A033683-3C0E-44FC-80AC-6631CDB14878}" type="presParOf" srcId="{EFF4BB7B-29D2-4B59-93FF-76FDD26F972E}" destId="{F468778C-9FC5-4A7E-ABC1-97E0ACF881B9}" srcOrd="0" destOrd="0" presId="urn:microsoft.com/office/officeart/2005/8/layout/hList7"/>
    <dgm:cxn modelId="{ADAB5F01-AFBE-4525-9830-2F34694ED442}" type="presParOf" srcId="{EFF4BB7B-29D2-4B59-93FF-76FDD26F972E}" destId="{A5B3B811-1AA5-4DCF-8FA2-6A9F0CDAB356}" srcOrd="1" destOrd="0" presId="urn:microsoft.com/office/officeart/2005/8/layout/hList7"/>
    <dgm:cxn modelId="{CE66B990-5C41-4BA9-9548-2B56C4D063C9}" type="presParOf" srcId="{A5B3B811-1AA5-4DCF-8FA2-6A9F0CDAB356}" destId="{78BA78F9-F79E-4493-91CD-52B43AE3CEA0}" srcOrd="0" destOrd="0" presId="urn:microsoft.com/office/officeart/2005/8/layout/hList7"/>
    <dgm:cxn modelId="{8776EED1-1277-4464-8EB8-18D6684FB0C4}" type="presParOf" srcId="{78BA78F9-F79E-4493-91CD-52B43AE3CEA0}" destId="{E600488C-1BDC-48C3-8FB9-E5525348DF3C}" srcOrd="0" destOrd="0" presId="urn:microsoft.com/office/officeart/2005/8/layout/hList7"/>
    <dgm:cxn modelId="{A9A35EC7-1F7D-47D5-AF14-413681930DD1}" type="presParOf" srcId="{78BA78F9-F79E-4493-91CD-52B43AE3CEA0}" destId="{9D482570-6437-4C3A-843F-5AD5C826FA9B}" srcOrd="1" destOrd="0" presId="urn:microsoft.com/office/officeart/2005/8/layout/hList7"/>
    <dgm:cxn modelId="{ADAAD5A6-D2EB-40A3-B00E-C71F9BAFC31E}" type="presParOf" srcId="{78BA78F9-F79E-4493-91CD-52B43AE3CEA0}" destId="{E68636D8-9214-4F8F-A079-071F8C994A56}" srcOrd="2" destOrd="0" presId="urn:microsoft.com/office/officeart/2005/8/layout/hList7"/>
    <dgm:cxn modelId="{F6A8EC09-ECEC-459D-AC75-DD1DF9BE40D8}" type="presParOf" srcId="{78BA78F9-F79E-4493-91CD-52B43AE3CEA0}" destId="{4DE43D90-BE71-475F-97EC-6BAA18BA0DA8}" srcOrd="3" destOrd="0" presId="urn:microsoft.com/office/officeart/2005/8/layout/hList7"/>
    <dgm:cxn modelId="{16CFADB5-835E-4845-AD83-EA74C611C56D}" type="presParOf" srcId="{A5B3B811-1AA5-4DCF-8FA2-6A9F0CDAB356}" destId="{E651E3ED-8012-49BD-90E7-9B414A1609A4}" srcOrd="1" destOrd="0" presId="urn:microsoft.com/office/officeart/2005/8/layout/hList7"/>
    <dgm:cxn modelId="{C5C26846-97E0-47BF-A60F-ABCE31212AA7}" type="presParOf" srcId="{A5B3B811-1AA5-4DCF-8FA2-6A9F0CDAB356}" destId="{9D2990FB-FCE6-4440-B330-FDB2FC75CE19}" srcOrd="2" destOrd="0" presId="urn:microsoft.com/office/officeart/2005/8/layout/hList7"/>
    <dgm:cxn modelId="{AA2EE91F-2C42-45C3-BFAF-1AEE7293C0C1}" type="presParOf" srcId="{9D2990FB-FCE6-4440-B330-FDB2FC75CE19}" destId="{82D9A590-49D9-4771-A7DF-2263EFD14EBF}" srcOrd="0" destOrd="0" presId="urn:microsoft.com/office/officeart/2005/8/layout/hList7"/>
    <dgm:cxn modelId="{5BE3FA1C-8F32-47BB-BD55-A4F3C2477B1F}" type="presParOf" srcId="{9D2990FB-FCE6-4440-B330-FDB2FC75CE19}" destId="{0B168CC7-0B36-4DD1-9E74-D29988790D2D}" srcOrd="1" destOrd="0" presId="urn:microsoft.com/office/officeart/2005/8/layout/hList7"/>
    <dgm:cxn modelId="{CABD0E52-2D50-4EC1-884B-EB93E944C8DC}" type="presParOf" srcId="{9D2990FB-FCE6-4440-B330-FDB2FC75CE19}" destId="{2A9F6FA6-65F9-4326-818D-D22572E23DD6}" srcOrd="2" destOrd="0" presId="urn:microsoft.com/office/officeart/2005/8/layout/hList7"/>
    <dgm:cxn modelId="{B9725C6A-617C-4B90-B364-BB836F3052DC}" type="presParOf" srcId="{9D2990FB-FCE6-4440-B330-FDB2FC75CE19}" destId="{52A39EDF-E08E-4DA6-BD3F-48D9EEE9137C}" srcOrd="3" destOrd="0" presId="urn:microsoft.com/office/officeart/2005/8/layout/hList7"/>
    <dgm:cxn modelId="{801EA718-4192-4BCF-998A-D7662551204A}" type="presParOf" srcId="{A5B3B811-1AA5-4DCF-8FA2-6A9F0CDAB356}" destId="{CB51CCDB-86ED-492D-A938-19BC86793394}" srcOrd="3" destOrd="0" presId="urn:microsoft.com/office/officeart/2005/8/layout/hList7"/>
    <dgm:cxn modelId="{18D628DE-2EBC-475E-9FD6-74CB5163B037}" type="presParOf" srcId="{A5B3B811-1AA5-4DCF-8FA2-6A9F0CDAB356}" destId="{DD7C97E2-4535-425E-8518-43CA247486F5}" srcOrd="4" destOrd="0" presId="urn:microsoft.com/office/officeart/2005/8/layout/hList7"/>
    <dgm:cxn modelId="{1B4E6ACA-271A-40FE-A832-A340A6CCF6F4}" type="presParOf" srcId="{DD7C97E2-4535-425E-8518-43CA247486F5}" destId="{FFA4C3A7-B4A8-4923-BD87-36B7240A7F5D}" srcOrd="0" destOrd="0" presId="urn:microsoft.com/office/officeart/2005/8/layout/hList7"/>
    <dgm:cxn modelId="{F84A87B1-F679-45DE-8A28-8AD0E30F8148}" type="presParOf" srcId="{DD7C97E2-4535-425E-8518-43CA247486F5}" destId="{171D03A1-ACFF-4BA2-8291-90C766505A8A}" srcOrd="1" destOrd="0" presId="urn:microsoft.com/office/officeart/2005/8/layout/hList7"/>
    <dgm:cxn modelId="{E2FD8540-E228-4397-81BA-D20B632605BD}" type="presParOf" srcId="{DD7C97E2-4535-425E-8518-43CA247486F5}" destId="{E6BA57CF-CFF4-475A-BFE2-6AD998501798}" srcOrd="2" destOrd="0" presId="urn:microsoft.com/office/officeart/2005/8/layout/hList7"/>
    <dgm:cxn modelId="{A6A5924C-9D26-4CE8-ADAE-73B6DEE7143F}" type="presParOf" srcId="{DD7C97E2-4535-425E-8518-43CA247486F5}" destId="{2D4F265B-C852-4456-A8E1-B864A93EC7F1}" srcOrd="3" destOrd="0" presId="urn:microsoft.com/office/officeart/2005/8/layout/hList7"/>
    <dgm:cxn modelId="{183DAA12-AB0D-4EB0-A1FC-5607A1AE0ABD}" type="presParOf" srcId="{A5B3B811-1AA5-4DCF-8FA2-6A9F0CDAB356}" destId="{05E1EC75-DBEC-4E2B-88CB-A0525A8670F3}" srcOrd="5" destOrd="0" presId="urn:microsoft.com/office/officeart/2005/8/layout/hList7"/>
    <dgm:cxn modelId="{58BBA86A-B868-4C69-AE8D-C3F173F049C3}" type="presParOf" srcId="{A5B3B811-1AA5-4DCF-8FA2-6A9F0CDAB356}" destId="{8CD235BB-CB31-4748-A446-B1FF458A4672}" srcOrd="6" destOrd="0" presId="urn:microsoft.com/office/officeart/2005/8/layout/hList7"/>
    <dgm:cxn modelId="{C1A36703-53D9-46AC-980A-90A777499C3A}" type="presParOf" srcId="{8CD235BB-CB31-4748-A446-B1FF458A4672}" destId="{1A72E92F-13AA-4F08-B29E-03C648FA2DA8}" srcOrd="0" destOrd="0" presId="urn:microsoft.com/office/officeart/2005/8/layout/hList7"/>
    <dgm:cxn modelId="{60C9C74F-AE4A-4505-852A-847ABB46FAA8}" type="presParOf" srcId="{8CD235BB-CB31-4748-A446-B1FF458A4672}" destId="{97F23740-0D2D-4BA5-AEBC-BCAF4C502DE1}" srcOrd="1" destOrd="0" presId="urn:microsoft.com/office/officeart/2005/8/layout/hList7"/>
    <dgm:cxn modelId="{161EDB4E-178A-4B6B-BA39-373B67B4AD6D}" type="presParOf" srcId="{8CD235BB-CB31-4748-A446-B1FF458A4672}" destId="{9C56FFAF-250F-47A8-845B-CBB01E427FCD}" srcOrd="2" destOrd="0" presId="urn:microsoft.com/office/officeart/2005/8/layout/hList7"/>
    <dgm:cxn modelId="{A205A416-55B0-4387-BA7A-37F3961AD99A}" type="presParOf" srcId="{8CD235BB-CB31-4748-A446-B1FF458A4672}" destId="{45B69337-2FA3-48D0-B9A3-B79FB0D8659D}" srcOrd="3" destOrd="0" presId="urn:microsoft.com/office/officeart/2005/8/layout/hList7"/>
    <dgm:cxn modelId="{B0192A19-F794-49ED-8991-033592837C46}" type="presParOf" srcId="{A5B3B811-1AA5-4DCF-8FA2-6A9F0CDAB356}" destId="{A93BD05B-100B-4A5A-B511-927EA7C2B504}" srcOrd="7" destOrd="0" presId="urn:microsoft.com/office/officeart/2005/8/layout/hList7"/>
    <dgm:cxn modelId="{0F2998FE-4A7B-45EE-AAC6-B2F3C97A0054}" type="presParOf" srcId="{A5B3B811-1AA5-4DCF-8FA2-6A9F0CDAB356}" destId="{937CA9D2-D413-4C1B-9BE6-EBC4A40C185A}" srcOrd="8" destOrd="0" presId="urn:microsoft.com/office/officeart/2005/8/layout/hList7"/>
    <dgm:cxn modelId="{DCA12C67-5743-49E7-82F6-BB8121BA76BE}" type="presParOf" srcId="{937CA9D2-D413-4C1B-9BE6-EBC4A40C185A}" destId="{210236CD-5FD1-408F-84FC-A561FEC45D6D}" srcOrd="0" destOrd="0" presId="urn:microsoft.com/office/officeart/2005/8/layout/hList7"/>
    <dgm:cxn modelId="{8D6DDA1B-0BA1-425F-8028-557B44C33C3C}" type="presParOf" srcId="{937CA9D2-D413-4C1B-9BE6-EBC4A40C185A}" destId="{DBE75F85-7994-452C-B7C1-BAA5CA720301}" srcOrd="1" destOrd="0" presId="urn:microsoft.com/office/officeart/2005/8/layout/hList7"/>
    <dgm:cxn modelId="{29107909-7258-4EDF-B098-D9A2184DB0F8}" type="presParOf" srcId="{937CA9D2-D413-4C1B-9BE6-EBC4A40C185A}" destId="{B8034E90-8B30-4FD4-A89E-9503A05C1BBC}" srcOrd="2" destOrd="0" presId="urn:microsoft.com/office/officeart/2005/8/layout/hList7"/>
    <dgm:cxn modelId="{87E1EA95-621A-4AA0-A898-A6E6B52A4F3E}" type="presParOf" srcId="{937CA9D2-D413-4C1B-9BE6-EBC4A40C185A}" destId="{BD616AEC-BC16-413F-BFAA-3397ACD1FD8D}" srcOrd="3" destOrd="0" presId="urn:microsoft.com/office/officeart/2005/8/layout/hList7"/>
    <dgm:cxn modelId="{9D09C064-F448-4F4D-91B4-38524D3AD5E0}" type="presParOf" srcId="{A5B3B811-1AA5-4DCF-8FA2-6A9F0CDAB356}" destId="{7EBF47D0-F26A-430A-9239-49FEEBE997F4}" srcOrd="9" destOrd="0" presId="urn:microsoft.com/office/officeart/2005/8/layout/hList7"/>
    <dgm:cxn modelId="{A265A7A6-58B6-45A7-87D7-C6698D22843F}" type="presParOf" srcId="{A5B3B811-1AA5-4DCF-8FA2-6A9F0CDAB356}" destId="{0391827B-BC20-4C42-9BCA-64E0E1151B81}" srcOrd="10" destOrd="0" presId="urn:microsoft.com/office/officeart/2005/8/layout/hList7"/>
    <dgm:cxn modelId="{937AEF1A-0075-4CA6-B27E-2CE76569D3E3}" type="presParOf" srcId="{0391827B-BC20-4C42-9BCA-64E0E1151B81}" destId="{E1B704C5-3E30-4099-88D2-1DC36D277A4B}" srcOrd="0" destOrd="0" presId="urn:microsoft.com/office/officeart/2005/8/layout/hList7"/>
    <dgm:cxn modelId="{591AE743-981E-4852-B7BD-89D534B0CACA}" type="presParOf" srcId="{0391827B-BC20-4C42-9BCA-64E0E1151B81}" destId="{61E160E2-D423-46A9-A1D7-F03B578B3314}" srcOrd="1" destOrd="0" presId="urn:microsoft.com/office/officeart/2005/8/layout/hList7"/>
    <dgm:cxn modelId="{B059C376-B128-4731-9A52-4B5D58757B37}" type="presParOf" srcId="{0391827B-BC20-4C42-9BCA-64E0E1151B81}" destId="{873CDE6D-6DE5-4A8D-9BF9-5B4F0CCB20AF}" srcOrd="2" destOrd="0" presId="urn:microsoft.com/office/officeart/2005/8/layout/hList7"/>
    <dgm:cxn modelId="{06723516-BBFC-4D7D-8236-6136EE2AD536}" type="presParOf" srcId="{0391827B-BC20-4C42-9BCA-64E0E1151B81}" destId="{F430A100-51E5-4829-8899-A7B43A0B2D6C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4884EEA-7645-45D8-A736-8D387168B557}" type="doc">
      <dgm:prSet loTypeId="urn:microsoft.com/office/officeart/2005/8/layout/hList7" loCatId="list" qsTypeId="urn:microsoft.com/office/officeart/2005/8/quickstyle/simple1" qsCatId="simple" csTypeId="urn:microsoft.com/office/officeart/2005/8/colors/accent4_2" csCatId="accent4" phldr="1"/>
      <dgm:spPr/>
      <dgm:t>
        <a:bodyPr/>
        <a:lstStyle/>
        <a:p>
          <a:endParaRPr lang="en-US"/>
        </a:p>
      </dgm:t>
    </dgm:pt>
    <dgm:pt modelId="{C1973C00-2CD2-4043-8A50-EF069898F34F}">
      <dgm:prSet phldrT="[Text]" custT="1"/>
      <dgm:spPr/>
      <dgm:t>
        <a:bodyPr/>
        <a:lstStyle/>
        <a:p>
          <a:pPr rtl="1"/>
          <a:r>
            <a:rPr lang="fa-IR" sz="1800" dirty="0">
              <a:cs typeface="B Titr" panose="00000700000000000000" pitchFamily="2" charset="-78"/>
            </a:rPr>
            <a:t>دکتر محبوبه ابراهیم پور</a:t>
          </a:r>
        </a:p>
        <a:p>
          <a:pPr rtl="1"/>
          <a:r>
            <a:rPr lang="fa-IR" sz="1600" dirty="0">
              <a:cs typeface="B Titr" panose="00000700000000000000" pitchFamily="2" charset="-78"/>
            </a:rPr>
            <a:t>(</a:t>
          </a:r>
          <a:r>
            <a:rPr lang="fa-IR" sz="1600" dirty="0" smtClean="0">
              <a:cs typeface="B Titr" panose="00000700000000000000" pitchFamily="2" charset="-78"/>
            </a:rPr>
            <a:t>آموزش </a:t>
          </a:r>
          <a:r>
            <a:rPr lang="fa-IR" sz="1600" dirty="0">
              <a:cs typeface="B Titr" panose="00000700000000000000" pitchFamily="2" charset="-78"/>
            </a:rPr>
            <a:t>پزشکی عمومی)</a:t>
          </a:r>
          <a:endParaRPr lang="en-US" sz="1600" dirty="0">
            <a:cs typeface="B Titr" panose="00000700000000000000" pitchFamily="2" charset="-78"/>
          </a:endParaRPr>
        </a:p>
      </dgm:t>
    </dgm:pt>
    <dgm:pt modelId="{459C6FAE-8880-4117-92B4-42767F47C158}" type="parTrans" cxnId="{62D255F3-0401-437E-809F-C67310ED6606}">
      <dgm:prSet/>
      <dgm:spPr/>
      <dgm:t>
        <a:bodyPr/>
        <a:lstStyle/>
        <a:p>
          <a:pPr rtl="1"/>
          <a:endParaRPr lang="en-US" sz="1600">
            <a:cs typeface="B Titr" panose="00000700000000000000" pitchFamily="2" charset="-78"/>
          </a:endParaRPr>
        </a:p>
      </dgm:t>
    </dgm:pt>
    <dgm:pt modelId="{A8E7C7DC-A437-46B7-B704-FF99C5F342A0}" type="sibTrans" cxnId="{62D255F3-0401-437E-809F-C67310ED6606}">
      <dgm:prSet/>
      <dgm:spPr/>
      <dgm:t>
        <a:bodyPr/>
        <a:lstStyle/>
        <a:p>
          <a:pPr rtl="1"/>
          <a:endParaRPr lang="en-US" sz="1600">
            <a:cs typeface="B Titr" panose="00000700000000000000" pitchFamily="2" charset="-78"/>
          </a:endParaRPr>
        </a:p>
      </dgm:t>
    </dgm:pt>
    <dgm:pt modelId="{959E7A9E-AD5E-4AA3-83FF-533898FFFE85}">
      <dgm:prSet phldrT="[Text]" custT="1"/>
      <dgm:spPr/>
      <dgm:t>
        <a:bodyPr/>
        <a:lstStyle/>
        <a:p>
          <a:pPr rtl="1"/>
          <a:r>
            <a:rPr lang="fa-IR" sz="1800" dirty="0">
              <a:cs typeface="B Titr" panose="00000700000000000000" pitchFamily="2" charset="-78"/>
            </a:rPr>
            <a:t>دکتر فروغ البرزی</a:t>
          </a:r>
        </a:p>
        <a:p>
          <a:pPr rtl="1"/>
          <a:r>
            <a:rPr lang="fa-IR" sz="1600" dirty="0">
              <a:cs typeface="B Titr" panose="00000700000000000000" pitchFamily="2" charset="-78"/>
            </a:rPr>
            <a:t>(امور هیئت علمی)</a:t>
          </a:r>
          <a:endParaRPr lang="en-US" sz="1600" dirty="0">
            <a:cs typeface="B Titr" panose="00000700000000000000" pitchFamily="2" charset="-78"/>
          </a:endParaRPr>
        </a:p>
      </dgm:t>
    </dgm:pt>
    <dgm:pt modelId="{947ADD8B-0B53-4AAB-A4BA-7A66CA0009D4}" type="parTrans" cxnId="{4F9D5AEB-12DB-4ADC-95D8-7FA28E49EB46}">
      <dgm:prSet/>
      <dgm:spPr/>
      <dgm:t>
        <a:bodyPr/>
        <a:lstStyle/>
        <a:p>
          <a:pPr rtl="1"/>
          <a:endParaRPr lang="en-US" sz="1600">
            <a:cs typeface="B Titr" panose="00000700000000000000" pitchFamily="2" charset="-78"/>
          </a:endParaRPr>
        </a:p>
      </dgm:t>
    </dgm:pt>
    <dgm:pt modelId="{C14FD9F8-4645-45DD-8CB2-F67948E70F93}" type="sibTrans" cxnId="{4F9D5AEB-12DB-4ADC-95D8-7FA28E49EB46}">
      <dgm:prSet/>
      <dgm:spPr/>
      <dgm:t>
        <a:bodyPr/>
        <a:lstStyle/>
        <a:p>
          <a:pPr rtl="1"/>
          <a:endParaRPr lang="en-US" sz="1600">
            <a:cs typeface="B Titr" panose="00000700000000000000" pitchFamily="2" charset="-78"/>
          </a:endParaRPr>
        </a:p>
      </dgm:t>
    </dgm:pt>
    <dgm:pt modelId="{761A4FF2-3380-4A2B-B4D6-A54958D33423}">
      <dgm:prSet phldrT="[Text]" custT="1"/>
      <dgm:spPr/>
      <dgm:t>
        <a:bodyPr/>
        <a:lstStyle/>
        <a:p>
          <a:pPr rtl="1"/>
          <a:r>
            <a:rPr lang="fa-IR" sz="1800" dirty="0">
              <a:cs typeface="B Titr" panose="00000700000000000000" pitchFamily="2" charset="-78"/>
            </a:rPr>
            <a:t>دکتر محمد عبداللهی</a:t>
          </a:r>
        </a:p>
        <a:p>
          <a:pPr rtl="1"/>
          <a:r>
            <a:rPr lang="fa-IR" sz="1800" dirty="0">
              <a:cs typeface="B Titr" panose="00000700000000000000" pitchFamily="2" charset="-78"/>
            </a:rPr>
            <a:t>(درمان)</a:t>
          </a:r>
          <a:endParaRPr lang="en-US" sz="1800" dirty="0">
            <a:cs typeface="B Titr" panose="00000700000000000000" pitchFamily="2" charset="-78"/>
          </a:endParaRPr>
        </a:p>
      </dgm:t>
    </dgm:pt>
    <dgm:pt modelId="{D4486C79-B366-472A-8E60-D961C666A784}" type="parTrans" cxnId="{EB2F7A11-BF18-4101-A8AF-0BFAE90E222C}">
      <dgm:prSet/>
      <dgm:spPr/>
      <dgm:t>
        <a:bodyPr/>
        <a:lstStyle/>
        <a:p>
          <a:pPr rtl="1"/>
          <a:endParaRPr lang="en-US" sz="1600">
            <a:cs typeface="B Titr" panose="00000700000000000000" pitchFamily="2" charset="-78"/>
          </a:endParaRPr>
        </a:p>
      </dgm:t>
    </dgm:pt>
    <dgm:pt modelId="{E941B2C6-AE6D-4819-8144-AED399B6DA99}" type="sibTrans" cxnId="{EB2F7A11-BF18-4101-A8AF-0BFAE90E222C}">
      <dgm:prSet/>
      <dgm:spPr/>
      <dgm:t>
        <a:bodyPr/>
        <a:lstStyle/>
        <a:p>
          <a:pPr rtl="1"/>
          <a:endParaRPr lang="en-US" sz="1600">
            <a:cs typeface="B Titr" panose="00000700000000000000" pitchFamily="2" charset="-78"/>
          </a:endParaRPr>
        </a:p>
      </dgm:t>
    </dgm:pt>
    <dgm:pt modelId="{12D936A0-33C1-4B28-8ACD-4893AC4AB4B6}">
      <dgm:prSet custT="1"/>
      <dgm:spPr/>
      <dgm:t>
        <a:bodyPr/>
        <a:lstStyle/>
        <a:p>
          <a:pPr rtl="1"/>
          <a:r>
            <a:rPr lang="fa-IR" sz="1800" dirty="0">
              <a:cs typeface="B Titr" panose="00000700000000000000" pitchFamily="2" charset="-78"/>
            </a:rPr>
            <a:t>دکتر امیر انوشیروانی</a:t>
          </a:r>
        </a:p>
        <a:p>
          <a:pPr rtl="1"/>
          <a:r>
            <a:rPr lang="fa-IR" sz="1600" dirty="0">
              <a:cs typeface="B Titr" panose="00000700000000000000" pitchFamily="2" charset="-78"/>
            </a:rPr>
            <a:t>(بین الملل)</a:t>
          </a:r>
          <a:endParaRPr lang="en-US" sz="1600" dirty="0">
            <a:cs typeface="B Titr" panose="00000700000000000000" pitchFamily="2" charset="-78"/>
          </a:endParaRPr>
        </a:p>
      </dgm:t>
    </dgm:pt>
    <dgm:pt modelId="{2C141B66-5121-41E9-9324-D8DB2C1BF00D}" type="parTrans" cxnId="{B84C6061-6629-49BE-951B-5AB09EEF2240}">
      <dgm:prSet/>
      <dgm:spPr/>
      <dgm:t>
        <a:bodyPr/>
        <a:lstStyle/>
        <a:p>
          <a:pPr rtl="1"/>
          <a:endParaRPr lang="en-US" sz="1600">
            <a:cs typeface="B Titr" panose="00000700000000000000" pitchFamily="2" charset="-78"/>
          </a:endParaRPr>
        </a:p>
      </dgm:t>
    </dgm:pt>
    <dgm:pt modelId="{AE26155B-3D1E-4299-AA2E-7F37897A99FD}" type="sibTrans" cxnId="{B84C6061-6629-49BE-951B-5AB09EEF2240}">
      <dgm:prSet/>
      <dgm:spPr/>
      <dgm:t>
        <a:bodyPr/>
        <a:lstStyle/>
        <a:p>
          <a:pPr rtl="1"/>
          <a:endParaRPr lang="en-US" sz="1600">
            <a:cs typeface="B Titr" panose="00000700000000000000" pitchFamily="2" charset="-78"/>
          </a:endParaRPr>
        </a:p>
      </dgm:t>
    </dgm:pt>
    <dgm:pt modelId="{17D59697-B50C-464F-BF08-50E55CB3EA92}">
      <dgm:prSet custT="1"/>
      <dgm:spPr/>
      <dgm:t>
        <a:bodyPr/>
        <a:lstStyle/>
        <a:p>
          <a:pPr rtl="1"/>
          <a:r>
            <a:rPr lang="fa-IR" sz="1800" dirty="0">
              <a:cs typeface="B Titr" panose="00000700000000000000" pitchFamily="2" charset="-78"/>
            </a:rPr>
            <a:t>دکتر پیمانه حیدریان</a:t>
          </a:r>
        </a:p>
        <a:p>
          <a:pPr rtl="1"/>
          <a:r>
            <a:rPr lang="fa-IR" sz="1600" dirty="0">
              <a:cs typeface="B Titr" panose="00000700000000000000" pitchFamily="2" charset="-78"/>
            </a:rPr>
            <a:t>(پژوهشی)</a:t>
          </a:r>
          <a:endParaRPr lang="en-US" sz="1600" dirty="0">
            <a:cs typeface="B Titr" panose="00000700000000000000" pitchFamily="2" charset="-78"/>
          </a:endParaRPr>
        </a:p>
      </dgm:t>
    </dgm:pt>
    <dgm:pt modelId="{E57EE83D-ACD8-4F53-B56B-C3337BE0BCEB}" type="parTrans" cxnId="{EFE89FCA-B997-423C-A306-DA3937E853B1}">
      <dgm:prSet/>
      <dgm:spPr/>
      <dgm:t>
        <a:bodyPr/>
        <a:lstStyle/>
        <a:p>
          <a:pPr rtl="1"/>
          <a:endParaRPr lang="en-US" sz="1600">
            <a:cs typeface="B Titr" panose="00000700000000000000" pitchFamily="2" charset="-78"/>
          </a:endParaRPr>
        </a:p>
      </dgm:t>
    </dgm:pt>
    <dgm:pt modelId="{33715F12-FA2A-4535-BFCB-0CDC22583EA7}" type="sibTrans" cxnId="{EFE89FCA-B997-423C-A306-DA3937E853B1}">
      <dgm:prSet/>
      <dgm:spPr/>
      <dgm:t>
        <a:bodyPr/>
        <a:lstStyle/>
        <a:p>
          <a:pPr rtl="1"/>
          <a:endParaRPr lang="en-US" sz="1600">
            <a:cs typeface="B Titr" panose="00000700000000000000" pitchFamily="2" charset="-78"/>
          </a:endParaRPr>
        </a:p>
      </dgm:t>
    </dgm:pt>
    <dgm:pt modelId="{E10E2C06-8EAB-4EED-AABD-4DD8FFC3BCF5}">
      <dgm:prSet custT="1"/>
      <dgm:spPr/>
      <dgm:t>
        <a:bodyPr/>
        <a:lstStyle/>
        <a:p>
          <a:pPr rtl="1"/>
          <a:r>
            <a:rPr lang="fa-IR" sz="1800" dirty="0">
              <a:cs typeface="B Titr" panose="00000700000000000000" pitchFamily="2" charset="-78"/>
            </a:rPr>
            <a:t>دکتر محمد طاهر</a:t>
          </a:r>
        </a:p>
        <a:p>
          <a:pPr rtl="1"/>
          <a:r>
            <a:rPr lang="fa-IR" sz="1600" dirty="0">
              <a:cs typeface="B Titr" panose="00000700000000000000" pitchFamily="2" charset="-78"/>
            </a:rPr>
            <a:t>(آموزش پزشکی تخصصی)</a:t>
          </a:r>
          <a:endParaRPr lang="en-US" sz="1600" dirty="0">
            <a:cs typeface="B Titr" panose="00000700000000000000" pitchFamily="2" charset="-78"/>
          </a:endParaRPr>
        </a:p>
      </dgm:t>
    </dgm:pt>
    <dgm:pt modelId="{14EA9FB0-18AE-42B6-9430-30A419997F55}" type="parTrans" cxnId="{011B8197-9805-4596-9235-45FA5C311A1B}">
      <dgm:prSet/>
      <dgm:spPr/>
      <dgm:t>
        <a:bodyPr/>
        <a:lstStyle/>
        <a:p>
          <a:pPr rtl="1"/>
          <a:endParaRPr lang="en-US" sz="1600">
            <a:cs typeface="B Titr" panose="00000700000000000000" pitchFamily="2" charset="-78"/>
          </a:endParaRPr>
        </a:p>
      </dgm:t>
    </dgm:pt>
    <dgm:pt modelId="{03937891-B061-40F7-B5B8-EC9414A1F825}" type="sibTrans" cxnId="{011B8197-9805-4596-9235-45FA5C311A1B}">
      <dgm:prSet/>
      <dgm:spPr/>
      <dgm:t>
        <a:bodyPr/>
        <a:lstStyle/>
        <a:p>
          <a:pPr rtl="1"/>
          <a:endParaRPr lang="en-US" sz="1600">
            <a:cs typeface="B Titr" panose="00000700000000000000" pitchFamily="2" charset="-78"/>
          </a:endParaRPr>
        </a:p>
      </dgm:t>
    </dgm:pt>
    <dgm:pt modelId="{EFF4BB7B-29D2-4B59-93FF-76FDD26F972E}" type="pres">
      <dgm:prSet presAssocID="{14884EEA-7645-45D8-A736-8D387168B557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468778C-9FC5-4A7E-ABC1-97E0ACF881B9}" type="pres">
      <dgm:prSet presAssocID="{14884EEA-7645-45D8-A736-8D387168B557}" presName="fgShape" presStyleLbl="fgShp" presStyleIdx="0" presStyleCnt="1"/>
      <dgm:spPr/>
    </dgm:pt>
    <dgm:pt modelId="{A5B3B811-1AA5-4DCF-8FA2-6A9F0CDAB356}" type="pres">
      <dgm:prSet presAssocID="{14884EEA-7645-45D8-A736-8D387168B557}" presName="linComp" presStyleCnt="0"/>
      <dgm:spPr/>
    </dgm:pt>
    <dgm:pt modelId="{78BA78F9-F79E-4493-91CD-52B43AE3CEA0}" type="pres">
      <dgm:prSet presAssocID="{C1973C00-2CD2-4043-8A50-EF069898F34F}" presName="compNode" presStyleCnt="0"/>
      <dgm:spPr/>
    </dgm:pt>
    <dgm:pt modelId="{E600488C-1BDC-48C3-8FB9-E5525348DF3C}" type="pres">
      <dgm:prSet presAssocID="{C1973C00-2CD2-4043-8A50-EF069898F34F}" presName="bkgdShape" presStyleLbl="node1" presStyleIdx="0" presStyleCnt="6"/>
      <dgm:spPr/>
      <dgm:t>
        <a:bodyPr/>
        <a:lstStyle/>
        <a:p>
          <a:endParaRPr lang="en-US"/>
        </a:p>
      </dgm:t>
    </dgm:pt>
    <dgm:pt modelId="{9D482570-6437-4C3A-843F-5AD5C826FA9B}" type="pres">
      <dgm:prSet presAssocID="{C1973C00-2CD2-4043-8A50-EF069898F34F}" presName="nodeTx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68636D8-9214-4F8F-A079-071F8C994A56}" type="pres">
      <dgm:prSet presAssocID="{C1973C00-2CD2-4043-8A50-EF069898F34F}" presName="invisiNode" presStyleLbl="node1" presStyleIdx="0" presStyleCnt="6"/>
      <dgm:spPr/>
    </dgm:pt>
    <dgm:pt modelId="{4DE43D90-BE71-475F-97EC-6BAA18BA0DA8}" type="pres">
      <dgm:prSet presAssocID="{C1973C00-2CD2-4043-8A50-EF069898F34F}" presName="imagNode" presStyleLbl="fgImgPlace1" presStyleIdx="0" presStyleCnt="6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E651E3ED-8012-49BD-90E7-9B414A1609A4}" type="pres">
      <dgm:prSet presAssocID="{A8E7C7DC-A437-46B7-B704-FF99C5F342A0}" presName="sibTrans" presStyleLbl="sibTrans2D1" presStyleIdx="0" presStyleCnt="0"/>
      <dgm:spPr/>
      <dgm:t>
        <a:bodyPr/>
        <a:lstStyle/>
        <a:p>
          <a:endParaRPr lang="en-US"/>
        </a:p>
      </dgm:t>
    </dgm:pt>
    <dgm:pt modelId="{9D2990FB-FCE6-4440-B330-FDB2FC75CE19}" type="pres">
      <dgm:prSet presAssocID="{E10E2C06-8EAB-4EED-AABD-4DD8FFC3BCF5}" presName="compNode" presStyleCnt="0"/>
      <dgm:spPr/>
    </dgm:pt>
    <dgm:pt modelId="{82D9A590-49D9-4771-A7DF-2263EFD14EBF}" type="pres">
      <dgm:prSet presAssocID="{E10E2C06-8EAB-4EED-AABD-4DD8FFC3BCF5}" presName="bkgdShape" presStyleLbl="node1" presStyleIdx="1" presStyleCnt="6"/>
      <dgm:spPr/>
      <dgm:t>
        <a:bodyPr/>
        <a:lstStyle/>
        <a:p>
          <a:endParaRPr lang="en-US"/>
        </a:p>
      </dgm:t>
    </dgm:pt>
    <dgm:pt modelId="{0B168CC7-0B36-4DD1-9E74-D29988790D2D}" type="pres">
      <dgm:prSet presAssocID="{E10E2C06-8EAB-4EED-AABD-4DD8FFC3BCF5}" presName="nodeTx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A9F6FA6-65F9-4326-818D-D22572E23DD6}" type="pres">
      <dgm:prSet presAssocID="{E10E2C06-8EAB-4EED-AABD-4DD8FFC3BCF5}" presName="invisiNode" presStyleLbl="node1" presStyleIdx="1" presStyleCnt="6"/>
      <dgm:spPr/>
    </dgm:pt>
    <dgm:pt modelId="{52A39EDF-E08E-4DA6-BD3F-48D9EEE9137C}" type="pres">
      <dgm:prSet presAssocID="{E10E2C06-8EAB-4EED-AABD-4DD8FFC3BCF5}" presName="imagNode" presStyleLbl="fgImgPlace1" presStyleIdx="1" presStyleCnt="6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CB51CCDB-86ED-492D-A938-19BC86793394}" type="pres">
      <dgm:prSet presAssocID="{03937891-B061-40F7-B5B8-EC9414A1F825}" presName="sibTrans" presStyleLbl="sibTrans2D1" presStyleIdx="0" presStyleCnt="0"/>
      <dgm:spPr/>
      <dgm:t>
        <a:bodyPr/>
        <a:lstStyle/>
        <a:p>
          <a:endParaRPr lang="en-US"/>
        </a:p>
      </dgm:t>
    </dgm:pt>
    <dgm:pt modelId="{DD7C97E2-4535-425E-8518-43CA247486F5}" type="pres">
      <dgm:prSet presAssocID="{17D59697-B50C-464F-BF08-50E55CB3EA92}" presName="compNode" presStyleCnt="0"/>
      <dgm:spPr/>
    </dgm:pt>
    <dgm:pt modelId="{FFA4C3A7-B4A8-4923-BD87-36B7240A7F5D}" type="pres">
      <dgm:prSet presAssocID="{17D59697-B50C-464F-BF08-50E55CB3EA92}" presName="bkgdShape" presStyleLbl="node1" presStyleIdx="2" presStyleCnt="6"/>
      <dgm:spPr/>
      <dgm:t>
        <a:bodyPr/>
        <a:lstStyle/>
        <a:p>
          <a:endParaRPr lang="en-US"/>
        </a:p>
      </dgm:t>
    </dgm:pt>
    <dgm:pt modelId="{171D03A1-ACFF-4BA2-8291-90C766505A8A}" type="pres">
      <dgm:prSet presAssocID="{17D59697-B50C-464F-BF08-50E55CB3EA92}" presName="nodeTx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6BA57CF-CFF4-475A-BFE2-6AD998501798}" type="pres">
      <dgm:prSet presAssocID="{17D59697-B50C-464F-BF08-50E55CB3EA92}" presName="invisiNode" presStyleLbl="node1" presStyleIdx="2" presStyleCnt="6"/>
      <dgm:spPr/>
    </dgm:pt>
    <dgm:pt modelId="{2D4F265B-C852-4456-A8E1-B864A93EC7F1}" type="pres">
      <dgm:prSet presAssocID="{17D59697-B50C-464F-BF08-50E55CB3EA92}" presName="imagNode" presStyleLbl="fgImgPlace1" presStyleIdx="2" presStyleCnt="6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05E1EC75-DBEC-4E2B-88CB-A0525A8670F3}" type="pres">
      <dgm:prSet presAssocID="{33715F12-FA2A-4535-BFCB-0CDC22583EA7}" presName="sibTrans" presStyleLbl="sibTrans2D1" presStyleIdx="0" presStyleCnt="0"/>
      <dgm:spPr/>
      <dgm:t>
        <a:bodyPr/>
        <a:lstStyle/>
        <a:p>
          <a:endParaRPr lang="en-US"/>
        </a:p>
      </dgm:t>
    </dgm:pt>
    <dgm:pt modelId="{8CD235BB-CB31-4748-A446-B1FF458A4672}" type="pres">
      <dgm:prSet presAssocID="{12D936A0-33C1-4B28-8ACD-4893AC4AB4B6}" presName="compNode" presStyleCnt="0"/>
      <dgm:spPr/>
    </dgm:pt>
    <dgm:pt modelId="{1A72E92F-13AA-4F08-B29E-03C648FA2DA8}" type="pres">
      <dgm:prSet presAssocID="{12D936A0-33C1-4B28-8ACD-4893AC4AB4B6}" presName="bkgdShape" presStyleLbl="node1" presStyleIdx="3" presStyleCnt="6"/>
      <dgm:spPr/>
      <dgm:t>
        <a:bodyPr/>
        <a:lstStyle/>
        <a:p>
          <a:endParaRPr lang="en-US"/>
        </a:p>
      </dgm:t>
    </dgm:pt>
    <dgm:pt modelId="{97F23740-0D2D-4BA5-AEBC-BCAF4C502DE1}" type="pres">
      <dgm:prSet presAssocID="{12D936A0-33C1-4B28-8ACD-4893AC4AB4B6}" presName="nodeTx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C56FFAF-250F-47A8-845B-CBB01E427FCD}" type="pres">
      <dgm:prSet presAssocID="{12D936A0-33C1-4B28-8ACD-4893AC4AB4B6}" presName="invisiNode" presStyleLbl="node1" presStyleIdx="3" presStyleCnt="6"/>
      <dgm:spPr/>
    </dgm:pt>
    <dgm:pt modelId="{45B69337-2FA3-48D0-B9A3-B79FB0D8659D}" type="pres">
      <dgm:prSet presAssocID="{12D936A0-33C1-4B28-8ACD-4893AC4AB4B6}" presName="imagNode" presStyleLbl="fgImgPlace1" presStyleIdx="3" presStyleCnt="6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A93BD05B-100B-4A5A-B511-927EA7C2B504}" type="pres">
      <dgm:prSet presAssocID="{AE26155B-3D1E-4299-AA2E-7F37897A99FD}" presName="sibTrans" presStyleLbl="sibTrans2D1" presStyleIdx="0" presStyleCnt="0"/>
      <dgm:spPr/>
      <dgm:t>
        <a:bodyPr/>
        <a:lstStyle/>
        <a:p>
          <a:endParaRPr lang="en-US"/>
        </a:p>
      </dgm:t>
    </dgm:pt>
    <dgm:pt modelId="{937CA9D2-D413-4C1B-9BE6-EBC4A40C185A}" type="pres">
      <dgm:prSet presAssocID="{959E7A9E-AD5E-4AA3-83FF-533898FFFE85}" presName="compNode" presStyleCnt="0"/>
      <dgm:spPr/>
    </dgm:pt>
    <dgm:pt modelId="{210236CD-5FD1-408F-84FC-A561FEC45D6D}" type="pres">
      <dgm:prSet presAssocID="{959E7A9E-AD5E-4AA3-83FF-533898FFFE85}" presName="bkgdShape" presStyleLbl="node1" presStyleIdx="4" presStyleCnt="6"/>
      <dgm:spPr/>
      <dgm:t>
        <a:bodyPr/>
        <a:lstStyle/>
        <a:p>
          <a:endParaRPr lang="en-US"/>
        </a:p>
      </dgm:t>
    </dgm:pt>
    <dgm:pt modelId="{DBE75F85-7994-452C-B7C1-BAA5CA720301}" type="pres">
      <dgm:prSet presAssocID="{959E7A9E-AD5E-4AA3-83FF-533898FFFE85}" presName="nodeTx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8034E90-8B30-4FD4-A89E-9503A05C1BBC}" type="pres">
      <dgm:prSet presAssocID="{959E7A9E-AD5E-4AA3-83FF-533898FFFE85}" presName="invisiNode" presStyleLbl="node1" presStyleIdx="4" presStyleCnt="6"/>
      <dgm:spPr/>
    </dgm:pt>
    <dgm:pt modelId="{BD616AEC-BC16-413F-BFAA-3397ACD1FD8D}" type="pres">
      <dgm:prSet presAssocID="{959E7A9E-AD5E-4AA3-83FF-533898FFFE85}" presName="imagNode" presStyleLbl="fgImgPlace1" presStyleIdx="4" presStyleCnt="6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</dgm:pt>
    <dgm:pt modelId="{7EBF47D0-F26A-430A-9239-49FEEBE997F4}" type="pres">
      <dgm:prSet presAssocID="{C14FD9F8-4645-45DD-8CB2-F67948E70F93}" presName="sibTrans" presStyleLbl="sibTrans2D1" presStyleIdx="0" presStyleCnt="0"/>
      <dgm:spPr/>
      <dgm:t>
        <a:bodyPr/>
        <a:lstStyle/>
        <a:p>
          <a:endParaRPr lang="en-US"/>
        </a:p>
      </dgm:t>
    </dgm:pt>
    <dgm:pt modelId="{0391827B-BC20-4C42-9BCA-64E0E1151B81}" type="pres">
      <dgm:prSet presAssocID="{761A4FF2-3380-4A2B-B4D6-A54958D33423}" presName="compNode" presStyleCnt="0"/>
      <dgm:spPr/>
    </dgm:pt>
    <dgm:pt modelId="{E1B704C5-3E30-4099-88D2-1DC36D277A4B}" type="pres">
      <dgm:prSet presAssocID="{761A4FF2-3380-4A2B-B4D6-A54958D33423}" presName="bkgdShape" presStyleLbl="node1" presStyleIdx="5" presStyleCnt="6"/>
      <dgm:spPr/>
      <dgm:t>
        <a:bodyPr/>
        <a:lstStyle/>
        <a:p>
          <a:endParaRPr lang="en-US"/>
        </a:p>
      </dgm:t>
    </dgm:pt>
    <dgm:pt modelId="{61E160E2-D423-46A9-A1D7-F03B578B3314}" type="pres">
      <dgm:prSet presAssocID="{761A4FF2-3380-4A2B-B4D6-A54958D33423}" presName="nodeTx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73CDE6D-6DE5-4A8D-9BF9-5B4F0CCB20AF}" type="pres">
      <dgm:prSet presAssocID="{761A4FF2-3380-4A2B-B4D6-A54958D33423}" presName="invisiNode" presStyleLbl="node1" presStyleIdx="5" presStyleCnt="6"/>
      <dgm:spPr/>
    </dgm:pt>
    <dgm:pt modelId="{F430A100-51E5-4829-8899-A7B43A0B2D6C}" type="pres">
      <dgm:prSet presAssocID="{761A4FF2-3380-4A2B-B4D6-A54958D33423}" presName="imagNode" presStyleLbl="fgImgPlace1" presStyleIdx="5" presStyleCnt="6"/>
      <dgm:spPr>
        <a:blipFill rotWithShape="1">
          <a:blip xmlns:r="http://schemas.openxmlformats.org/officeDocument/2006/relationships" r:embed="rId6"/>
          <a:stretch>
            <a:fillRect/>
          </a:stretch>
        </a:blipFill>
      </dgm:spPr>
    </dgm:pt>
  </dgm:ptLst>
  <dgm:cxnLst>
    <dgm:cxn modelId="{1AD8A5C0-96AD-4C73-AE26-5F88334D5759}" type="presOf" srcId="{A8E7C7DC-A437-46B7-B704-FF99C5F342A0}" destId="{E651E3ED-8012-49BD-90E7-9B414A1609A4}" srcOrd="0" destOrd="0" presId="urn:microsoft.com/office/officeart/2005/8/layout/hList7"/>
    <dgm:cxn modelId="{51963D6F-E65E-4E7C-83AB-1FADF1F6A75A}" type="presOf" srcId="{12D936A0-33C1-4B28-8ACD-4893AC4AB4B6}" destId="{1A72E92F-13AA-4F08-B29E-03C648FA2DA8}" srcOrd="0" destOrd="0" presId="urn:microsoft.com/office/officeart/2005/8/layout/hList7"/>
    <dgm:cxn modelId="{B84C6061-6629-49BE-951B-5AB09EEF2240}" srcId="{14884EEA-7645-45D8-A736-8D387168B557}" destId="{12D936A0-33C1-4B28-8ACD-4893AC4AB4B6}" srcOrd="3" destOrd="0" parTransId="{2C141B66-5121-41E9-9324-D8DB2C1BF00D}" sibTransId="{AE26155B-3D1E-4299-AA2E-7F37897A99FD}"/>
    <dgm:cxn modelId="{EB2F7A11-BF18-4101-A8AF-0BFAE90E222C}" srcId="{14884EEA-7645-45D8-A736-8D387168B557}" destId="{761A4FF2-3380-4A2B-B4D6-A54958D33423}" srcOrd="5" destOrd="0" parTransId="{D4486C79-B366-472A-8E60-D961C666A784}" sibTransId="{E941B2C6-AE6D-4819-8144-AED399B6DA99}"/>
    <dgm:cxn modelId="{E383ED70-10D7-4B41-A806-548147E1B336}" type="presOf" srcId="{17D59697-B50C-464F-BF08-50E55CB3EA92}" destId="{171D03A1-ACFF-4BA2-8291-90C766505A8A}" srcOrd="1" destOrd="0" presId="urn:microsoft.com/office/officeart/2005/8/layout/hList7"/>
    <dgm:cxn modelId="{EFE89FCA-B997-423C-A306-DA3937E853B1}" srcId="{14884EEA-7645-45D8-A736-8D387168B557}" destId="{17D59697-B50C-464F-BF08-50E55CB3EA92}" srcOrd="2" destOrd="0" parTransId="{E57EE83D-ACD8-4F53-B56B-C3337BE0BCEB}" sibTransId="{33715F12-FA2A-4535-BFCB-0CDC22583EA7}"/>
    <dgm:cxn modelId="{011B8197-9805-4596-9235-45FA5C311A1B}" srcId="{14884EEA-7645-45D8-A736-8D387168B557}" destId="{E10E2C06-8EAB-4EED-AABD-4DD8FFC3BCF5}" srcOrd="1" destOrd="0" parTransId="{14EA9FB0-18AE-42B6-9430-30A419997F55}" sibTransId="{03937891-B061-40F7-B5B8-EC9414A1F825}"/>
    <dgm:cxn modelId="{DD7A0BD4-26DD-47B6-87F4-0E370EBACD41}" type="presOf" srcId="{E10E2C06-8EAB-4EED-AABD-4DD8FFC3BCF5}" destId="{82D9A590-49D9-4771-A7DF-2263EFD14EBF}" srcOrd="0" destOrd="0" presId="urn:microsoft.com/office/officeart/2005/8/layout/hList7"/>
    <dgm:cxn modelId="{52E46FB2-1870-40BB-9625-84CD030BF767}" type="presOf" srcId="{E10E2C06-8EAB-4EED-AABD-4DD8FFC3BCF5}" destId="{0B168CC7-0B36-4DD1-9E74-D29988790D2D}" srcOrd="1" destOrd="0" presId="urn:microsoft.com/office/officeart/2005/8/layout/hList7"/>
    <dgm:cxn modelId="{C218A5D1-4F78-4085-9DB1-0C2E02A1B1E5}" type="presOf" srcId="{C1973C00-2CD2-4043-8A50-EF069898F34F}" destId="{9D482570-6437-4C3A-843F-5AD5C826FA9B}" srcOrd="1" destOrd="0" presId="urn:microsoft.com/office/officeart/2005/8/layout/hList7"/>
    <dgm:cxn modelId="{7CEFE6C5-7AE1-4D68-9CC4-6825302CB998}" type="presOf" srcId="{AE26155B-3D1E-4299-AA2E-7F37897A99FD}" destId="{A93BD05B-100B-4A5A-B511-927EA7C2B504}" srcOrd="0" destOrd="0" presId="urn:microsoft.com/office/officeart/2005/8/layout/hList7"/>
    <dgm:cxn modelId="{93665C1A-F81B-46F2-B716-0781697D0C53}" type="presOf" srcId="{12D936A0-33C1-4B28-8ACD-4893AC4AB4B6}" destId="{97F23740-0D2D-4BA5-AEBC-BCAF4C502DE1}" srcOrd="1" destOrd="0" presId="urn:microsoft.com/office/officeart/2005/8/layout/hList7"/>
    <dgm:cxn modelId="{8BDEF5E2-017A-41F6-8F4A-B505C28C8559}" type="presOf" srcId="{03937891-B061-40F7-B5B8-EC9414A1F825}" destId="{CB51CCDB-86ED-492D-A938-19BC86793394}" srcOrd="0" destOrd="0" presId="urn:microsoft.com/office/officeart/2005/8/layout/hList7"/>
    <dgm:cxn modelId="{FA1F82F1-80C4-44AD-9842-5560A47E5383}" type="presOf" srcId="{C14FD9F8-4645-45DD-8CB2-F67948E70F93}" destId="{7EBF47D0-F26A-430A-9239-49FEEBE997F4}" srcOrd="0" destOrd="0" presId="urn:microsoft.com/office/officeart/2005/8/layout/hList7"/>
    <dgm:cxn modelId="{CD8E8F79-688E-477F-8392-D96F242AAEF0}" type="presOf" srcId="{761A4FF2-3380-4A2B-B4D6-A54958D33423}" destId="{61E160E2-D423-46A9-A1D7-F03B578B3314}" srcOrd="1" destOrd="0" presId="urn:microsoft.com/office/officeart/2005/8/layout/hList7"/>
    <dgm:cxn modelId="{C1147020-F27A-42AB-9C8C-7DF695BC6C8A}" type="presOf" srcId="{959E7A9E-AD5E-4AA3-83FF-533898FFFE85}" destId="{210236CD-5FD1-408F-84FC-A561FEC45D6D}" srcOrd="0" destOrd="0" presId="urn:microsoft.com/office/officeart/2005/8/layout/hList7"/>
    <dgm:cxn modelId="{62D255F3-0401-437E-809F-C67310ED6606}" srcId="{14884EEA-7645-45D8-A736-8D387168B557}" destId="{C1973C00-2CD2-4043-8A50-EF069898F34F}" srcOrd="0" destOrd="0" parTransId="{459C6FAE-8880-4117-92B4-42767F47C158}" sibTransId="{A8E7C7DC-A437-46B7-B704-FF99C5F342A0}"/>
    <dgm:cxn modelId="{D7F40307-3F6E-450F-B5B8-2DC4C40729E4}" type="presOf" srcId="{761A4FF2-3380-4A2B-B4D6-A54958D33423}" destId="{E1B704C5-3E30-4099-88D2-1DC36D277A4B}" srcOrd="0" destOrd="0" presId="urn:microsoft.com/office/officeart/2005/8/layout/hList7"/>
    <dgm:cxn modelId="{701D66A9-73EA-4DE4-8EE0-DC6E01919FEE}" type="presOf" srcId="{17D59697-B50C-464F-BF08-50E55CB3EA92}" destId="{FFA4C3A7-B4A8-4923-BD87-36B7240A7F5D}" srcOrd="0" destOrd="0" presId="urn:microsoft.com/office/officeart/2005/8/layout/hList7"/>
    <dgm:cxn modelId="{7A9CB049-E341-4260-BF0E-995ACD9B41D2}" type="presOf" srcId="{14884EEA-7645-45D8-A736-8D387168B557}" destId="{EFF4BB7B-29D2-4B59-93FF-76FDD26F972E}" srcOrd="0" destOrd="0" presId="urn:microsoft.com/office/officeart/2005/8/layout/hList7"/>
    <dgm:cxn modelId="{82389D5B-74CB-4810-8466-99FC8145CF5F}" type="presOf" srcId="{959E7A9E-AD5E-4AA3-83FF-533898FFFE85}" destId="{DBE75F85-7994-452C-B7C1-BAA5CA720301}" srcOrd="1" destOrd="0" presId="urn:microsoft.com/office/officeart/2005/8/layout/hList7"/>
    <dgm:cxn modelId="{A372506C-E4F8-4983-A8CC-F1E83D0EFE3A}" type="presOf" srcId="{C1973C00-2CD2-4043-8A50-EF069898F34F}" destId="{E600488C-1BDC-48C3-8FB9-E5525348DF3C}" srcOrd="0" destOrd="0" presId="urn:microsoft.com/office/officeart/2005/8/layout/hList7"/>
    <dgm:cxn modelId="{C8222343-0215-4936-8515-C2E6B256CD03}" type="presOf" srcId="{33715F12-FA2A-4535-BFCB-0CDC22583EA7}" destId="{05E1EC75-DBEC-4E2B-88CB-A0525A8670F3}" srcOrd="0" destOrd="0" presId="urn:microsoft.com/office/officeart/2005/8/layout/hList7"/>
    <dgm:cxn modelId="{4F9D5AEB-12DB-4ADC-95D8-7FA28E49EB46}" srcId="{14884EEA-7645-45D8-A736-8D387168B557}" destId="{959E7A9E-AD5E-4AA3-83FF-533898FFFE85}" srcOrd="4" destOrd="0" parTransId="{947ADD8B-0B53-4AAB-A4BA-7A66CA0009D4}" sibTransId="{C14FD9F8-4645-45DD-8CB2-F67948E70F93}"/>
    <dgm:cxn modelId="{7A033683-3C0E-44FC-80AC-6631CDB14878}" type="presParOf" srcId="{EFF4BB7B-29D2-4B59-93FF-76FDD26F972E}" destId="{F468778C-9FC5-4A7E-ABC1-97E0ACF881B9}" srcOrd="0" destOrd="0" presId="urn:microsoft.com/office/officeart/2005/8/layout/hList7"/>
    <dgm:cxn modelId="{ADAB5F01-AFBE-4525-9830-2F34694ED442}" type="presParOf" srcId="{EFF4BB7B-29D2-4B59-93FF-76FDD26F972E}" destId="{A5B3B811-1AA5-4DCF-8FA2-6A9F0CDAB356}" srcOrd="1" destOrd="0" presId="urn:microsoft.com/office/officeart/2005/8/layout/hList7"/>
    <dgm:cxn modelId="{CE66B990-5C41-4BA9-9548-2B56C4D063C9}" type="presParOf" srcId="{A5B3B811-1AA5-4DCF-8FA2-6A9F0CDAB356}" destId="{78BA78F9-F79E-4493-91CD-52B43AE3CEA0}" srcOrd="0" destOrd="0" presId="urn:microsoft.com/office/officeart/2005/8/layout/hList7"/>
    <dgm:cxn modelId="{8776EED1-1277-4464-8EB8-18D6684FB0C4}" type="presParOf" srcId="{78BA78F9-F79E-4493-91CD-52B43AE3CEA0}" destId="{E600488C-1BDC-48C3-8FB9-E5525348DF3C}" srcOrd="0" destOrd="0" presId="urn:microsoft.com/office/officeart/2005/8/layout/hList7"/>
    <dgm:cxn modelId="{A9A35EC7-1F7D-47D5-AF14-413681930DD1}" type="presParOf" srcId="{78BA78F9-F79E-4493-91CD-52B43AE3CEA0}" destId="{9D482570-6437-4C3A-843F-5AD5C826FA9B}" srcOrd="1" destOrd="0" presId="urn:microsoft.com/office/officeart/2005/8/layout/hList7"/>
    <dgm:cxn modelId="{ADAAD5A6-D2EB-40A3-B00E-C71F9BAFC31E}" type="presParOf" srcId="{78BA78F9-F79E-4493-91CD-52B43AE3CEA0}" destId="{E68636D8-9214-4F8F-A079-071F8C994A56}" srcOrd="2" destOrd="0" presId="urn:microsoft.com/office/officeart/2005/8/layout/hList7"/>
    <dgm:cxn modelId="{F6A8EC09-ECEC-459D-AC75-DD1DF9BE40D8}" type="presParOf" srcId="{78BA78F9-F79E-4493-91CD-52B43AE3CEA0}" destId="{4DE43D90-BE71-475F-97EC-6BAA18BA0DA8}" srcOrd="3" destOrd="0" presId="urn:microsoft.com/office/officeart/2005/8/layout/hList7"/>
    <dgm:cxn modelId="{16CFADB5-835E-4845-AD83-EA74C611C56D}" type="presParOf" srcId="{A5B3B811-1AA5-4DCF-8FA2-6A9F0CDAB356}" destId="{E651E3ED-8012-49BD-90E7-9B414A1609A4}" srcOrd="1" destOrd="0" presId="urn:microsoft.com/office/officeart/2005/8/layout/hList7"/>
    <dgm:cxn modelId="{C5C26846-97E0-47BF-A60F-ABCE31212AA7}" type="presParOf" srcId="{A5B3B811-1AA5-4DCF-8FA2-6A9F0CDAB356}" destId="{9D2990FB-FCE6-4440-B330-FDB2FC75CE19}" srcOrd="2" destOrd="0" presId="urn:microsoft.com/office/officeart/2005/8/layout/hList7"/>
    <dgm:cxn modelId="{AA2EE91F-2C42-45C3-BFAF-1AEE7293C0C1}" type="presParOf" srcId="{9D2990FB-FCE6-4440-B330-FDB2FC75CE19}" destId="{82D9A590-49D9-4771-A7DF-2263EFD14EBF}" srcOrd="0" destOrd="0" presId="urn:microsoft.com/office/officeart/2005/8/layout/hList7"/>
    <dgm:cxn modelId="{5BE3FA1C-8F32-47BB-BD55-A4F3C2477B1F}" type="presParOf" srcId="{9D2990FB-FCE6-4440-B330-FDB2FC75CE19}" destId="{0B168CC7-0B36-4DD1-9E74-D29988790D2D}" srcOrd="1" destOrd="0" presId="urn:microsoft.com/office/officeart/2005/8/layout/hList7"/>
    <dgm:cxn modelId="{CABD0E52-2D50-4EC1-884B-EB93E944C8DC}" type="presParOf" srcId="{9D2990FB-FCE6-4440-B330-FDB2FC75CE19}" destId="{2A9F6FA6-65F9-4326-818D-D22572E23DD6}" srcOrd="2" destOrd="0" presId="urn:microsoft.com/office/officeart/2005/8/layout/hList7"/>
    <dgm:cxn modelId="{B9725C6A-617C-4B90-B364-BB836F3052DC}" type="presParOf" srcId="{9D2990FB-FCE6-4440-B330-FDB2FC75CE19}" destId="{52A39EDF-E08E-4DA6-BD3F-48D9EEE9137C}" srcOrd="3" destOrd="0" presId="urn:microsoft.com/office/officeart/2005/8/layout/hList7"/>
    <dgm:cxn modelId="{801EA718-4192-4BCF-998A-D7662551204A}" type="presParOf" srcId="{A5B3B811-1AA5-4DCF-8FA2-6A9F0CDAB356}" destId="{CB51CCDB-86ED-492D-A938-19BC86793394}" srcOrd="3" destOrd="0" presId="urn:microsoft.com/office/officeart/2005/8/layout/hList7"/>
    <dgm:cxn modelId="{18D628DE-2EBC-475E-9FD6-74CB5163B037}" type="presParOf" srcId="{A5B3B811-1AA5-4DCF-8FA2-6A9F0CDAB356}" destId="{DD7C97E2-4535-425E-8518-43CA247486F5}" srcOrd="4" destOrd="0" presId="urn:microsoft.com/office/officeart/2005/8/layout/hList7"/>
    <dgm:cxn modelId="{1B4E6ACA-271A-40FE-A832-A340A6CCF6F4}" type="presParOf" srcId="{DD7C97E2-4535-425E-8518-43CA247486F5}" destId="{FFA4C3A7-B4A8-4923-BD87-36B7240A7F5D}" srcOrd="0" destOrd="0" presId="urn:microsoft.com/office/officeart/2005/8/layout/hList7"/>
    <dgm:cxn modelId="{F84A87B1-F679-45DE-8A28-8AD0E30F8148}" type="presParOf" srcId="{DD7C97E2-4535-425E-8518-43CA247486F5}" destId="{171D03A1-ACFF-4BA2-8291-90C766505A8A}" srcOrd="1" destOrd="0" presId="urn:microsoft.com/office/officeart/2005/8/layout/hList7"/>
    <dgm:cxn modelId="{E2FD8540-E228-4397-81BA-D20B632605BD}" type="presParOf" srcId="{DD7C97E2-4535-425E-8518-43CA247486F5}" destId="{E6BA57CF-CFF4-475A-BFE2-6AD998501798}" srcOrd="2" destOrd="0" presId="urn:microsoft.com/office/officeart/2005/8/layout/hList7"/>
    <dgm:cxn modelId="{A6A5924C-9D26-4CE8-ADAE-73B6DEE7143F}" type="presParOf" srcId="{DD7C97E2-4535-425E-8518-43CA247486F5}" destId="{2D4F265B-C852-4456-A8E1-B864A93EC7F1}" srcOrd="3" destOrd="0" presId="urn:microsoft.com/office/officeart/2005/8/layout/hList7"/>
    <dgm:cxn modelId="{183DAA12-AB0D-4EB0-A1FC-5607A1AE0ABD}" type="presParOf" srcId="{A5B3B811-1AA5-4DCF-8FA2-6A9F0CDAB356}" destId="{05E1EC75-DBEC-4E2B-88CB-A0525A8670F3}" srcOrd="5" destOrd="0" presId="urn:microsoft.com/office/officeart/2005/8/layout/hList7"/>
    <dgm:cxn modelId="{58BBA86A-B868-4C69-AE8D-C3F173F049C3}" type="presParOf" srcId="{A5B3B811-1AA5-4DCF-8FA2-6A9F0CDAB356}" destId="{8CD235BB-CB31-4748-A446-B1FF458A4672}" srcOrd="6" destOrd="0" presId="urn:microsoft.com/office/officeart/2005/8/layout/hList7"/>
    <dgm:cxn modelId="{C1A36703-53D9-46AC-980A-90A777499C3A}" type="presParOf" srcId="{8CD235BB-CB31-4748-A446-B1FF458A4672}" destId="{1A72E92F-13AA-4F08-B29E-03C648FA2DA8}" srcOrd="0" destOrd="0" presId="urn:microsoft.com/office/officeart/2005/8/layout/hList7"/>
    <dgm:cxn modelId="{60C9C74F-AE4A-4505-852A-847ABB46FAA8}" type="presParOf" srcId="{8CD235BB-CB31-4748-A446-B1FF458A4672}" destId="{97F23740-0D2D-4BA5-AEBC-BCAF4C502DE1}" srcOrd="1" destOrd="0" presId="urn:microsoft.com/office/officeart/2005/8/layout/hList7"/>
    <dgm:cxn modelId="{161EDB4E-178A-4B6B-BA39-373B67B4AD6D}" type="presParOf" srcId="{8CD235BB-CB31-4748-A446-B1FF458A4672}" destId="{9C56FFAF-250F-47A8-845B-CBB01E427FCD}" srcOrd="2" destOrd="0" presId="urn:microsoft.com/office/officeart/2005/8/layout/hList7"/>
    <dgm:cxn modelId="{A205A416-55B0-4387-BA7A-37F3961AD99A}" type="presParOf" srcId="{8CD235BB-CB31-4748-A446-B1FF458A4672}" destId="{45B69337-2FA3-48D0-B9A3-B79FB0D8659D}" srcOrd="3" destOrd="0" presId="urn:microsoft.com/office/officeart/2005/8/layout/hList7"/>
    <dgm:cxn modelId="{B0192A19-F794-49ED-8991-033592837C46}" type="presParOf" srcId="{A5B3B811-1AA5-4DCF-8FA2-6A9F0CDAB356}" destId="{A93BD05B-100B-4A5A-B511-927EA7C2B504}" srcOrd="7" destOrd="0" presId="urn:microsoft.com/office/officeart/2005/8/layout/hList7"/>
    <dgm:cxn modelId="{0F2998FE-4A7B-45EE-AAC6-B2F3C97A0054}" type="presParOf" srcId="{A5B3B811-1AA5-4DCF-8FA2-6A9F0CDAB356}" destId="{937CA9D2-D413-4C1B-9BE6-EBC4A40C185A}" srcOrd="8" destOrd="0" presId="urn:microsoft.com/office/officeart/2005/8/layout/hList7"/>
    <dgm:cxn modelId="{DCA12C67-5743-49E7-82F6-BB8121BA76BE}" type="presParOf" srcId="{937CA9D2-D413-4C1B-9BE6-EBC4A40C185A}" destId="{210236CD-5FD1-408F-84FC-A561FEC45D6D}" srcOrd="0" destOrd="0" presId="urn:microsoft.com/office/officeart/2005/8/layout/hList7"/>
    <dgm:cxn modelId="{8D6DDA1B-0BA1-425F-8028-557B44C33C3C}" type="presParOf" srcId="{937CA9D2-D413-4C1B-9BE6-EBC4A40C185A}" destId="{DBE75F85-7994-452C-B7C1-BAA5CA720301}" srcOrd="1" destOrd="0" presId="urn:microsoft.com/office/officeart/2005/8/layout/hList7"/>
    <dgm:cxn modelId="{29107909-7258-4EDF-B098-D9A2184DB0F8}" type="presParOf" srcId="{937CA9D2-D413-4C1B-9BE6-EBC4A40C185A}" destId="{B8034E90-8B30-4FD4-A89E-9503A05C1BBC}" srcOrd="2" destOrd="0" presId="urn:microsoft.com/office/officeart/2005/8/layout/hList7"/>
    <dgm:cxn modelId="{87E1EA95-621A-4AA0-A898-A6E6B52A4F3E}" type="presParOf" srcId="{937CA9D2-D413-4C1B-9BE6-EBC4A40C185A}" destId="{BD616AEC-BC16-413F-BFAA-3397ACD1FD8D}" srcOrd="3" destOrd="0" presId="urn:microsoft.com/office/officeart/2005/8/layout/hList7"/>
    <dgm:cxn modelId="{9D09C064-F448-4F4D-91B4-38524D3AD5E0}" type="presParOf" srcId="{A5B3B811-1AA5-4DCF-8FA2-6A9F0CDAB356}" destId="{7EBF47D0-F26A-430A-9239-49FEEBE997F4}" srcOrd="9" destOrd="0" presId="urn:microsoft.com/office/officeart/2005/8/layout/hList7"/>
    <dgm:cxn modelId="{A265A7A6-58B6-45A7-87D7-C6698D22843F}" type="presParOf" srcId="{A5B3B811-1AA5-4DCF-8FA2-6A9F0CDAB356}" destId="{0391827B-BC20-4C42-9BCA-64E0E1151B81}" srcOrd="10" destOrd="0" presId="urn:microsoft.com/office/officeart/2005/8/layout/hList7"/>
    <dgm:cxn modelId="{937AEF1A-0075-4CA6-B27E-2CE76569D3E3}" type="presParOf" srcId="{0391827B-BC20-4C42-9BCA-64E0E1151B81}" destId="{E1B704C5-3E30-4099-88D2-1DC36D277A4B}" srcOrd="0" destOrd="0" presId="urn:microsoft.com/office/officeart/2005/8/layout/hList7"/>
    <dgm:cxn modelId="{591AE743-981E-4852-B7BD-89D534B0CACA}" type="presParOf" srcId="{0391827B-BC20-4C42-9BCA-64E0E1151B81}" destId="{61E160E2-D423-46A9-A1D7-F03B578B3314}" srcOrd="1" destOrd="0" presId="urn:microsoft.com/office/officeart/2005/8/layout/hList7"/>
    <dgm:cxn modelId="{B059C376-B128-4731-9A52-4B5D58757B37}" type="presParOf" srcId="{0391827B-BC20-4C42-9BCA-64E0E1151B81}" destId="{873CDE6D-6DE5-4A8D-9BF9-5B4F0CCB20AF}" srcOrd="2" destOrd="0" presId="urn:microsoft.com/office/officeart/2005/8/layout/hList7"/>
    <dgm:cxn modelId="{06723516-BBFC-4D7D-8236-6136EE2AD536}" type="presParOf" srcId="{0391827B-BC20-4C42-9BCA-64E0E1151B81}" destId="{F430A100-51E5-4829-8899-A7B43A0B2D6C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4884EEA-7645-45D8-A736-8D387168B557}" type="doc">
      <dgm:prSet loTypeId="urn:microsoft.com/office/officeart/2005/8/layout/hList7" loCatId="list" qsTypeId="urn:microsoft.com/office/officeart/2005/8/quickstyle/simple1" qsCatId="simple" csTypeId="urn:microsoft.com/office/officeart/2005/8/colors/accent4_2" csCatId="accent4" phldr="1"/>
      <dgm:spPr/>
      <dgm:t>
        <a:bodyPr/>
        <a:lstStyle/>
        <a:p>
          <a:endParaRPr lang="en-US"/>
        </a:p>
      </dgm:t>
    </dgm:pt>
    <dgm:pt modelId="{C1973C00-2CD2-4043-8A50-EF069898F34F}">
      <dgm:prSet phldrT="[Text]" custT="1"/>
      <dgm:spPr/>
      <dgm:t>
        <a:bodyPr/>
        <a:lstStyle/>
        <a:p>
          <a:pPr rtl="1"/>
          <a:r>
            <a:rPr lang="fa-IR" sz="1400" dirty="0">
              <a:cs typeface="B Titr" panose="00000700000000000000" pitchFamily="2" charset="-78"/>
            </a:rPr>
            <a:t>دکتر </a:t>
          </a:r>
        </a:p>
        <a:p>
          <a:pPr rtl="1"/>
          <a:r>
            <a:rPr lang="fa-IR" sz="1400" dirty="0">
              <a:cs typeface="B Titr" panose="00000700000000000000" pitchFamily="2" charset="-78"/>
            </a:rPr>
            <a:t>ناصر دریانی</a:t>
          </a:r>
        </a:p>
        <a:p>
          <a:pPr rtl="1"/>
          <a:r>
            <a:rPr lang="fa-IR" sz="1200" dirty="0">
              <a:cs typeface="B Titr" panose="00000700000000000000" pitchFamily="2" charset="-78"/>
            </a:rPr>
            <a:t>(۷۶ تا ۸۱)</a:t>
          </a:r>
          <a:endParaRPr lang="en-US" sz="1200" dirty="0">
            <a:cs typeface="B Titr" panose="00000700000000000000" pitchFamily="2" charset="-78"/>
          </a:endParaRPr>
        </a:p>
      </dgm:t>
    </dgm:pt>
    <dgm:pt modelId="{459C6FAE-8880-4117-92B4-42767F47C158}" type="parTrans" cxnId="{62D255F3-0401-437E-809F-C67310ED6606}">
      <dgm:prSet/>
      <dgm:spPr/>
      <dgm:t>
        <a:bodyPr/>
        <a:lstStyle/>
        <a:p>
          <a:pPr rtl="1"/>
          <a:endParaRPr lang="en-US" sz="1600">
            <a:cs typeface="B Titr" panose="00000700000000000000" pitchFamily="2" charset="-78"/>
          </a:endParaRPr>
        </a:p>
      </dgm:t>
    </dgm:pt>
    <dgm:pt modelId="{A8E7C7DC-A437-46B7-B704-FF99C5F342A0}" type="sibTrans" cxnId="{62D255F3-0401-437E-809F-C67310ED6606}">
      <dgm:prSet/>
      <dgm:spPr/>
      <dgm:t>
        <a:bodyPr/>
        <a:lstStyle/>
        <a:p>
          <a:pPr rtl="1"/>
          <a:endParaRPr lang="en-US" sz="1600">
            <a:cs typeface="B Titr" panose="00000700000000000000" pitchFamily="2" charset="-78"/>
          </a:endParaRPr>
        </a:p>
      </dgm:t>
    </dgm:pt>
    <dgm:pt modelId="{959E7A9E-AD5E-4AA3-83FF-533898FFFE85}">
      <dgm:prSet phldrT="[Text]" custT="1"/>
      <dgm:spPr/>
      <dgm:t>
        <a:bodyPr/>
        <a:lstStyle/>
        <a:p>
          <a:pPr rtl="1"/>
          <a:r>
            <a:rPr lang="fa-IR" sz="1400" dirty="0">
              <a:cs typeface="B Titr" panose="00000700000000000000" pitchFamily="2" charset="-78"/>
            </a:rPr>
            <a:t>دکتر </a:t>
          </a:r>
        </a:p>
        <a:p>
          <a:pPr rtl="1"/>
          <a:r>
            <a:rPr lang="fa-IR" sz="1400" dirty="0">
              <a:cs typeface="B Titr" panose="00000700000000000000" pitchFamily="2" charset="-78"/>
            </a:rPr>
            <a:t>رضا ملک زاده</a:t>
          </a:r>
        </a:p>
        <a:p>
          <a:pPr rtl="1"/>
          <a:r>
            <a:rPr lang="fa-IR" sz="1200" dirty="0">
              <a:cs typeface="B Titr" panose="00000700000000000000" pitchFamily="2" charset="-78"/>
            </a:rPr>
            <a:t>(۹۱ تا ۹۲)</a:t>
          </a:r>
          <a:endParaRPr lang="en-US" sz="1200" dirty="0">
            <a:cs typeface="B Titr" panose="00000700000000000000" pitchFamily="2" charset="-78"/>
          </a:endParaRPr>
        </a:p>
      </dgm:t>
    </dgm:pt>
    <dgm:pt modelId="{947ADD8B-0B53-4AAB-A4BA-7A66CA0009D4}" type="parTrans" cxnId="{4F9D5AEB-12DB-4ADC-95D8-7FA28E49EB46}">
      <dgm:prSet/>
      <dgm:spPr/>
      <dgm:t>
        <a:bodyPr/>
        <a:lstStyle/>
        <a:p>
          <a:pPr rtl="1"/>
          <a:endParaRPr lang="en-US" sz="1600">
            <a:cs typeface="B Titr" panose="00000700000000000000" pitchFamily="2" charset="-78"/>
          </a:endParaRPr>
        </a:p>
      </dgm:t>
    </dgm:pt>
    <dgm:pt modelId="{C14FD9F8-4645-45DD-8CB2-F67948E70F93}" type="sibTrans" cxnId="{4F9D5AEB-12DB-4ADC-95D8-7FA28E49EB46}">
      <dgm:prSet/>
      <dgm:spPr/>
      <dgm:t>
        <a:bodyPr/>
        <a:lstStyle/>
        <a:p>
          <a:pPr rtl="1"/>
          <a:endParaRPr lang="en-US" sz="1600">
            <a:cs typeface="B Titr" panose="00000700000000000000" pitchFamily="2" charset="-78"/>
          </a:endParaRPr>
        </a:p>
      </dgm:t>
    </dgm:pt>
    <dgm:pt modelId="{761A4FF2-3380-4A2B-B4D6-A54958D33423}">
      <dgm:prSet phldrT="[Text]" custT="1"/>
      <dgm:spPr/>
      <dgm:t>
        <a:bodyPr/>
        <a:lstStyle/>
        <a:p>
          <a:pPr rtl="1"/>
          <a:r>
            <a:rPr lang="fa-IR" sz="1400" dirty="0">
              <a:cs typeface="B Titr" panose="00000700000000000000" pitchFamily="2" charset="-78"/>
            </a:rPr>
            <a:t>دکتر</a:t>
          </a:r>
          <a:r>
            <a:rPr lang="fa-IR" sz="1800" dirty="0">
              <a:cs typeface="B Titr" panose="00000700000000000000" pitchFamily="2" charset="-78"/>
            </a:rPr>
            <a:t> </a:t>
          </a:r>
        </a:p>
        <a:p>
          <a:pPr rtl="1"/>
          <a:r>
            <a:rPr lang="fa-IR" sz="1400" dirty="0">
              <a:cs typeface="B Titr" panose="00000700000000000000" pitchFamily="2" charset="-78"/>
            </a:rPr>
            <a:t>رمضانعلی شریفیان</a:t>
          </a:r>
        </a:p>
        <a:p>
          <a:pPr rtl="1"/>
          <a:r>
            <a:rPr lang="fa-IR" sz="1200" dirty="0">
              <a:cs typeface="B Titr" panose="00000700000000000000" pitchFamily="2" charset="-78"/>
            </a:rPr>
            <a:t>(۹۳ تا ۱۴۰۰)</a:t>
          </a:r>
          <a:endParaRPr lang="en-US" sz="1200" dirty="0">
            <a:cs typeface="B Titr" panose="00000700000000000000" pitchFamily="2" charset="-78"/>
          </a:endParaRPr>
        </a:p>
      </dgm:t>
    </dgm:pt>
    <dgm:pt modelId="{D4486C79-B366-472A-8E60-D961C666A784}" type="parTrans" cxnId="{EB2F7A11-BF18-4101-A8AF-0BFAE90E222C}">
      <dgm:prSet/>
      <dgm:spPr/>
      <dgm:t>
        <a:bodyPr/>
        <a:lstStyle/>
        <a:p>
          <a:pPr rtl="1"/>
          <a:endParaRPr lang="en-US" sz="1600">
            <a:cs typeface="B Titr" panose="00000700000000000000" pitchFamily="2" charset="-78"/>
          </a:endParaRPr>
        </a:p>
      </dgm:t>
    </dgm:pt>
    <dgm:pt modelId="{E941B2C6-AE6D-4819-8144-AED399B6DA99}" type="sibTrans" cxnId="{EB2F7A11-BF18-4101-A8AF-0BFAE90E222C}">
      <dgm:prSet/>
      <dgm:spPr/>
      <dgm:t>
        <a:bodyPr/>
        <a:lstStyle/>
        <a:p>
          <a:pPr rtl="1"/>
          <a:endParaRPr lang="en-US" sz="1600">
            <a:cs typeface="B Titr" panose="00000700000000000000" pitchFamily="2" charset="-78"/>
          </a:endParaRPr>
        </a:p>
      </dgm:t>
    </dgm:pt>
    <dgm:pt modelId="{E10E2C06-8EAB-4EED-AABD-4DD8FFC3BCF5}">
      <dgm:prSet custT="1"/>
      <dgm:spPr/>
      <dgm:t>
        <a:bodyPr/>
        <a:lstStyle/>
        <a:p>
          <a:pPr rtl="1"/>
          <a:r>
            <a:rPr lang="fa-IR" sz="1400" dirty="0">
              <a:cs typeface="B Titr" panose="00000700000000000000" pitchFamily="2" charset="-78"/>
            </a:rPr>
            <a:t>دکتر </a:t>
          </a:r>
        </a:p>
        <a:p>
          <a:pPr rtl="1"/>
          <a:r>
            <a:rPr lang="fa-IR" sz="1400" dirty="0">
              <a:cs typeface="B Titr" panose="00000700000000000000" pitchFamily="2" charset="-78"/>
            </a:rPr>
            <a:t>حسین فروتن</a:t>
          </a:r>
        </a:p>
        <a:p>
          <a:pPr rtl="1"/>
          <a:r>
            <a:rPr lang="fa-IR" sz="1200" dirty="0">
              <a:cs typeface="B Titr" panose="00000700000000000000" pitchFamily="2" charset="-78"/>
            </a:rPr>
            <a:t>(۸۱ تا ۸۵)</a:t>
          </a:r>
          <a:endParaRPr lang="en-US" sz="1200" dirty="0">
            <a:cs typeface="B Titr" panose="00000700000000000000" pitchFamily="2" charset="-78"/>
          </a:endParaRPr>
        </a:p>
      </dgm:t>
    </dgm:pt>
    <dgm:pt modelId="{14EA9FB0-18AE-42B6-9430-30A419997F55}" type="parTrans" cxnId="{011B8197-9805-4596-9235-45FA5C311A1B}">
      <dgm:prSet/>
      <dgm:spPr/>
      <dgm:t>
        <a:bodyPr/>
        <a:lstStyle/>
        <a:p>
          <a:pPr rtl="1"/>
          <a:endParaRPr lang="en-US" sz="1600">
            <a:cs typeface="B Titr" panose="00000700000000000000" pitchFamily="2" charset="-78"/>
          </a:endParaRPr>
        </a:p>
      </dgm:t>
    </dgm:pt>
    <dgm:pt modelId="{03937891-B061-40F7-B5B8-EC9414A1F825}" type="sibTrans" cxnId="{011B8197-9805-4596-9235-45FA5C311A1B}">
      <dgm:prSet/>
      <dgm:spPr/>
      <dgm:t>
        <a:bodyPr/>
        <a:lstStyle/>
        <a:p>
          <a:pPr rtl="1"/>
          <a:endParaRPr lang="en-US" sz="1600">
            <a:cs typeface="B Titr" panose="00000700000000000000" pitchFamily="2" charset="-78"/>
          </a:endParaRPr>
        </a:p>
      </dgm:t>
    </dgm:pt>
    <dgm:pt modelId="{789A3C96-0F71-413D-B02F-1C26CA39953C}">
      <dgm:prSet custT="1"/>
      <dgm:spPr/>
      <dgm:t>
        <a:bodyPr/>
        <a:lstStyle/>
        <a:p>
          <a:pPr rtl="1"/>
          <a:r>
            <a:rPr lang="fa-IR" sz="1400" dirty="0">
              <a:cs typeface="B Titr" panose="00000700000000000000" pitchFamily="2" charset="-78"/>
            </a:rPr>
            <a:t>دکتر </a:t>
          </a:r>
        </a:p>
        <a:p>
          <a:pPr rtl="1"/>
          <a:r>
            <a:rPr lang="fa-IR" sz="1400" dirty="0">
              <a:cs typeface="B Titr" panose="00000700000000000000" pitchFamily="2" charset="-78"/>
            </a:rPr>
            <a:t>علی خلوت</a:t>
          </a:r>
        </a:p>
        <a:p>
          <a:pPr rtl="1"/>
          <a:r>
            <a:rPr lang="fa-IR" sz="1200" dirty="0">
              <a:cs typeface="B Titr" panose="00000700000000000000" pitchFamily="2" charset="-78"/>
            </a:rPr>
            <a:t>(۵۹ تا ۷۶)</a:t>
          </a:r>
          <a:endParaRPr lang="en-US" sz="1200" dirty="0">
            <a:cs typeface="B Titr" panose="00000700000000000000" pitchFamily="2" charset="-78"/>
          </a:endParaRPr>
        </a:p>
      </dgm:t>
    </dgm:pt>
    <dgm:pt modelId="{026EDFA1-FE78-40DE-8942-6E8CBD5BFD82}" type="parTrans" cxnId="{2E3A04E0-E9E1-4888-9C12-732AF875DD6F}">
      <dgm:prSet/>
      <dgm:spPr/>
      <dgm:t>
        <a:bodyPr/>
        <a:lstStyle/>
        <a:p>
          <a:endParaRPr lang="en-US"/>
        </a:p>
      </dgm:t>
    </dgm:pt>
    <dgm:pt modelId="{44DF51AC-1528-4463-B6AE-9DB64E421104}" type="sibTrans" cxnId="{2E3A04E0-E9E1-4888-9C12-732AF875DD6F}">
      <dgm:prSet/>
      <dgm:spPr/>
      <dgm:t>
        <a:bodyPr/>
        <a:lstStyle/>
        <a:p>
          <a:endParaRPr lang="en-US"/>
        </a:p>
      </dgm:t>
    </dgm:pt>
    <dgm:pt modelId="{D607E038-A2AB-4003-9394-32CD0F639FC6}">
      <dgm:prSet custT="1"/>
      <dgm:spPr/>
      <dgm:t>
        <a:bodyPr/>
        <a:lstStyle/>
        <a:p>
          <a:r>
            <a:rPr lang="fa-IR" sz="1200" dirty="0">
              <a:cs typeface="B Titr" panose="00000700000000000000" pitchFamily="2" charset="-78"/>
            </a:rPr>
            <a:t>دکتر علی اکبر هنجنی/دکتر محمدعلی راشد</a:t>
          </a:r>
        </a:p>
        <a:p>
          <a:pPr rtl="1"/>
          <a:r>
            <a:rPr lang="fa-IR" sz="1200" dirty="0">
              <a:cs typeface="B Titr" panose="00000700000000000000" pitchFamily="2" charset="-78"/>
            </a:rPr>
            <a:t>(۵۱ تا ۵۹)</a:t>
          </a:r>
          <a:endParaRPr lang="en-US" sz="1200" dirty="0">
            <a:cs typeface="B Titr" panose="00000700000000000000" pitchFamily="2" charset="-78"/>
          </a:endParaRPr>
        </a:p>
      </dgm:t>
    </dgm:pt>
    <dgm:pt modelId="{44DA3FEE-CFAB-4B9A-98DE-1D46C23B38A6}" type="parTrans" cxnId="{A92866C8-492D-4050-B541-BEDB1CF6B862}">
      <dgm:prSet/>
      <dgm:spPr/>
      <dgm:t>
        <a:bodyPr/>
        <a:lstStyle/>
        <a:p>
          <a:endParaRPr lang="en-US"/>
        </a:p>
      </dgm:t>
    </dgm:pt>
    <dgm:pt modelId="{304DABE3-F3D9-4D5D-8F1D-375B946B35B6}" type="sibTrans" cxnId="{A92866C8-492D-4050-B541-BEDB1CF6B862}">
      <dgm:prSet/>
      <dgm:spPr/>
      <dgm:t>
        <a:bodyPr/>
        <a:lstStyle/>
        <a:p>
          <a:endParaRPr lang="en-US"/>
        </a:p>
      </dgm:t>
    </dgm:pt>
    <dgm:pt modelId="{B0FB7391-A0D3-4284-9F09-C55DF9228EA0}">
      <dgm:prSet custT="1"/>
      <dgm:spPr/>
      <dgm:t>
        <a:bodyPr/>
        <a:lstStyle/>
        <a:p>
          <a:pPr rtl="1"/>
          <a:r>
            <a:rPr lang="fa-IR" sz="1200" dirty="0">
              <a:cs typeface="B Titr" panose="00000700000000000000" pitchFamily="2" charset="-78"/>
            </a:rPr>
            <a:t>دکتر</a:t>
          </a:r>
        </a:p>
        <a:p>
          <a:pPr rtl="1"/>
          <a:r>
            <a:rPr lang="fa-IR" sz="1200" dirty="0">
              <a:cs typeface="B Titr" panose="00000700000000000000" pitchFamily="2" charset="-78"/>
            </a:rPr>
            <a:t> فضل الله معتمدی</a:t>
          </a:r>
        </a:p>
        <a:p>
          <a:pPr rtl="1"/>
          <a:r>
            <a:rPr lang="fa-IR" sz="1200" dirty="0">
              <a:cs typeface="B Titr" panose="00000700000000000000" pitchFamily="2" charset="-78"/>
            </a:rPr>
            <a:t>(۴۲ تا ۵۱) </a:t>
          </a:r>
          <a:endParaRPr lang="en-US" sz="1200" dirty="0">
            <a:cs typeface="B Titr" panose="00000700000000000000" pitchFamily="2" charset="-78"/>
          </a:endParaRPr>
        </a:p>
      </dgm:t>
    </dgm:pt>
    <dgm:pt modelId="{FA6F8CAF-DD4E-46A0-B68D-15221DDFD079}" type="parTrans" cxnId="{30CC7ED2-7D9D-4783-A4C2-2420D76245AE}">
      <dgm:prSet/>
      <dgm:spPr/>
      <dgm:t>
        <a:bodyPr/>
        <a:lstStyle/>
        <a:p>
          <a:endParaRPr lang="en-US"/>
        </a:p>
      </dgm:t>
    </dgm:pt>
    <dgm:pt modelId="{BD50ED22-AC0C-4322-B177-F2EDC6EB20DD}" type="sibTrans" cxnId="{30CC7ED2-7D9D-4783-A4C2-2420D76245AE}">
      <dgm:prSet/>
      <dgm:spPr/>
      <dgm:t>
        <a:bodyPr/>
        <a:lstStyle/>
        <a:p>
          <a:endParaRPr lang="en-US"/>
        </a:p>
      </dgm:t>
    </dgm:pt>
    <dgm:pt modelId="{17D59697-B50C-464F-BF08-50E55CB3EA92}">
      <dgm:prSet custT="1"/>
      <dgm:spPr/>
      <dgm:t>
        <a:bodyPr/>
        <a:lstStyle/>
        <a:p>
          <a:pPr rtl="1"/>
          <a:endParaRPr lang="fa-IR" sz="800" dirty="0" smtClean="0">
            <a:cs typeface="B Titr" panose="00000700000000000000" pitchFamily="2" charset="-78"/>
          </a:endParaRPr>
        </a:p>
        <a:p>
          <a:pPr rtl="1"/>
          <a:r>
            <a:rPr lang="fa-IR" sz="1200" dirty="0" smtClean="0">
              <a:cs typeface="B Titr" panose="00000700000000000000" pitchFamily="2" charset="-78"/>
            </a:rPr>
            <a:t>دکتر </a:t>
          </a:r>
          <a:r>
            <a:rPr lang="fa-IR" sz="1200" dirty="0">
              <a:cs typeface="B Titr" panose="00000700000000000000" pitchFamily="2" charset="-78"/>
            </a:rPr>
            <a:t>علی خلوت/دکتر محمود اکبریان</a:t>
          </a:r>
        </a:p>
        <a:p>
          <a:pPr rtl="1"/>
          <a:r>
            <a:rPr lang="fa-IR" sz="1200" dirty="0">
              <a:cs typeface="B Titr" panose="00000700000000000000" pitchFamily="2" charset="-78"/>
            </a:rPr>
            <a:t>(۸۶ تا ۸۸)</a:t>
          </a:r>
          <a:endParaRPr lang="fa-IR" sz="1400" dirty="0">
            <a:cs typeface="B Titr" panose="00000700000000000000" pitchFamily="2" charset="-78"/>
          </a:endParaRPr>
        </a:p>
      </dgm:t>
    </dgm:pt>
    <dgm:pt modelId="{33715F12-FA2A-4535-BFCB-0CDC22583EA7}" type="sibTrans" cxnId="{EFE89FCA-B997-423C-A306-DA3937E853B1}">
      <dgm:prSet/>
      <dgm:spPr/>
      <dgm:t>
        <a:bodyPr/>
        <a:lstStyle/>
        <a:p>
          <a:pPr rtl="1"/>
          <a:endParaRPr lang="en-US" sz="1600">
            <a:cs typeface="B Titr" panose="00000700000000000000" pitchFamily="2" charset="-78"/>
          </a:endParaRPr>
        </a:p>
      </dgm:t>
    </dgm:pt>
    <dgm:pt modelId="{E57EE83D-ACD8-4F53-B56B-C3337BE0BCEB}" type="parTrans" cxnId="{EFE89FCA-B997-423C-A306-DA3937E853B1}">
      <dgm:prSet/>
      <dgm:spPr/>
      <dgm:t>
        <a:bodyPr/>
        <a:lstStyle/>
        <a:p>
          <a:pPr rtl="1"/>
          <a:endParaRPr lang="en-US" sz="1600">
            <a:cs typeface="B Titr" panose="00000700000000000000" pitchFamily="2" charset="-78"/>
          </a:endParaRPr>
        </a:p>
      </dgm:t>
    </dgm:pt>
    <dgm:pt modelId="{79910554-02D9-4F6A-BCA2-2D17F0D4846F}">
      <dgm:prSet custT="1"/>
      <dgm:spPr/>
      <dgm:t>
        <a:bodyPr/>
        <a:lstStyle/>
        <a:p>
          <a:pPr rtl="1"/>
          <a:endParaRPr lang="fa-IR" sz="500" dirty="0">
            <a:cs typeface="B Titr" panose="00000700000000000000" pitchFamily="2" charset="-78"/>
          </a:endParaRPr>
        </a:p>
        <a:p>
          <a:pPr rtl="1"/>
          <a:r>
            <a:rPr lang="fa-IR" sz="1100" dirty="0">
              <a:cs typeface="B Titr" panose="00000700000000000000" pitchFamily="2" charset="-78"/>
            </a:rPr>
            <a:t>دکتر محسن نصیری طوسی/دکتر محمود </a:t>
          </a:r>
          <a:r>
            <a:rPr lang="fa-IR" sz="1100" dirty="0" smtClean="0">
              <a:cs typeface="B Titr" panose="00000700000000000000" pitchFamily="2" charset="-78"/>
            </a:rPr>
            <a:t>اکبریان</a:t>
          </a:r>
          <a:endParaRPr lang="fa-IR" sz="1100" dirty="0">
            <a:cs typeface="B Titr" panose="00000700000000000000" pitchFamily="2" charset="-78"/>
          </a:endParaRPr>
        </a:p>
        <a:p>
          <a:pPr rtl="1"/>
          <a:r>
            <a:rPr lang="fa-IR" sz="1100" dirty="0">
              <a:cs typeface="B Titr" panose="00000700000000000000" pitchFamily="2" charset="-78"/>
            </a:rPr>
            <a:t>(۸۸ تا ۹۱)</a:t>
          </a:r>
          <a:endParaRPr lang="en-US" sz="1100" dirty="0">
            <a:cs typeface="B Titr" panose="00000700000000000000" pitchFamily="2" charset="-78"/>
          </a:endParaRPr>
        </a:p>
      </dgm:t>
    </dgm:pt>
    <dgm:pt modelId="{592A1EAE-B4D4-403F-ACB7-9207BDA0703D}" type="parTrans" cxnId="{E2F29780-299D-4411-91C9-371DF1ABC680}">
      <dgm:prSet/>
      <dgm:spPr/>
      <dgm:t>
        <a:bodyPr/>
        <a:lstStyle/>
        <a:p>
          <a:endParaRPr lang="en-US"/>
        </a:p>
      </dgm:t>
    </dgm:pt>
    <dgm:pt modelId="{8A18FDD3-4D6E-4B57-A0CD-2BB7C973202D}" type="sibTrans" cxnId="{E2F29780-299D-4411-91C9-371DF1ABC680}">
      <dgm:prSet/>
      <dgm:spPr/>
      <dgm:t>
        <a:bodyPr/>
        <a:lstStyle/>
        <a:p>
          <a:endParaRPr lang="en-US"/>
        </a:p>
      </dgm:t>
    </dgm:pt>
    <dgm:pt modelId="{EFF4BB7B-29D2-4B59-93FF-76FDD26F972E}" type="pres">
      <dgm:prSet presAssocID="{14884EEA-7645-45D8-A736-8D387168B557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468778C-9FC5-4A7E-ABC1-97E0ACF881B9}" type="pres">
      <dgm:prSet presAssocID="{14884EEA-7645-45D8-A736-8D387168B557}" presName="fgShape" presStyleLbl="fgShp" presStyleIdx="0" presStyleCnt="1"/>
      <dgm:spPr/>
    </dgm:pt>
    <dgm:pt modelId="{A5B3B811-1AA5-4DCF-8FA2-6A9F0CDAB356}" type="pres">
      <dgm:prSet presAssocID="{14884EEA-7645-45D8-A736-8D387168B557}" presName="linComp" presStyleCnt="0"/>
      <dgm:spPr/>
    </dgm:pt>
    <dgm:pt modelId="{59CBA92D-5D99-4400-8644-EAD0AAEB8D56}" type="pres">
      <dgm:prSet presAssocID="{B0FB7391-A0D3-4284-9F09-C55DF9228EA0}" presName="compNode" presStyleCnt="0"/>
      <dgm:spPr/>
    </dgm:pt>
    <dgm:pt modelId="{B31DBCD0-2020-440F-B8DB-244F1E781852}" type="pres">
      <dgm:prSet presAssocID="{B0FB7391-A0D3-4284-9F09-C55DF9228EA0}" presName="bkgdShape" presStyleLbl="node1" presStyleIdx="0" presStyleCnt="9"/>
      <dgm:spPr/>
      <dgm:t>
        <a:bodyPr/>
        <a:lstStyle/>
        <a:p>
          <a:endParaRPr lang="en-US"/>
        </a:p>
      </dgm:t>
    </dgm:pt>
    <dgm:pt modelId="{723E902C-3224-4F29-80BA-82810F5AFD1A}" type="pres">
      <dgm:prSet presAssocID="{B0FB7391-A0D3-4284-9F09-C55DF9228EA0}" presName="nodeTx" presStyleLbl="node1" presStyleIdx="0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E146465-2B47-40D0-971E-DB076C91CADE}" type="pres">
      <dgm:prSet presAssocID="{B0FB7391-A0D3-4284-9F09-C55DF9228EA0}" presName="invisiNode" presStyleLbl="node1" presStyleIdx="0" presStyleCnt="9"/>
      <dgm:spPr/>
    </dgm:pt>
    <dgm:pt modelId="{DB2CD000-F11B-4F78-BE14-D1E7B421A18C}" type="pres">
      <dgm:prSet presAssocID="{B0FB7391-A0D3-4284-9F09-C55DF9228EA0}" presName="imagNode" presStyleLbl="fgImgPlace1" presStyleIdx="0" presStyleCnt="9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87AFAEA4-C680-4C5D-8E69-157587DD70A6}" type="pres">
      <dgm:prSet presAssocID="{BD50ED22-AC0C-4322-B177-F2EDC6EB20DD}" presName="sibTrans" presStyleLbl="sibTrans2D1" presStyleIdx="0" presStyleCnt="0"/>
      <dgm:spPr/>
      <dgm:t>
        <a:bodyPr/>
        <a:lstStyle/>
        <a:p>
          <a:endParaRPr lang="en-US"/>
        </a:p>
      </dgm:t>
    </dgm:pt>
    <dgm:pt modelId="{11F48DD2-670B-4556-A4C3-23FDAE3E7786}" type="pres">
      <dgm:prSet presAssocID="{D607E038-A2AB-4003-9394-32CD0F639FC6}" presName="compNode" presStyleCnt="0"/>
      <dgm:spPr/>
    </dgm:pt>
    <dgm:pt modelId="{54AE7E1B-A8A9-4BE8-8F6E-FC3C3361B86A}" type="pres">
      <dgm:prSet presAssocID="{D607E038-A2AB-4003-9394-32CD0F639FC6}" presName="bkgdShape" presStyleLbl="node1" presStyleIdx="1" presStyleCnt="9"/>
      <dgm:spPr/>
      <dgm:t>
        <a:bodyPr/>
        <a:lstStyle/>
        <a:p>
          <a:endParaRPr lang="en-US"/>
        </a:p>
      </dgm:t>
    </dgm:pt>
    <dgm:pt modelId="{086B26BC-BE0B-4EC7-A621-77112A8E51F5}" type="pres">
      <dgm:prSet presAssocID="{D607E038-A2AB-4003-9394-32CD0F639FC6}" presName="nodeTx" presStyleLbl="node1" presStyleIdx="1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0CD1B2E-170C-469A-B5CB-A2F87386D499}" type="pres">
      <dgm:prSet presAssocID="{D607E038-A2AB-4003-9394-32CD0F639FC6}" presName="invisiNode" presStyleLbl="node1" presStyleIdx="1" presStyleCnt="9"/>
      <dgm:spPr/>
    </dgm:pt>
    <dgm:pt modelId="{F0CD71EB-F093-4682-820B-599996E83DEE}" type="pres">
      <dgm:prSet presAssocID="{D607E038-A2AB-4003-9394-32CD0F639FC6}" presName="imagNode" presStyleLbl="fgImgPlace1" presStyleIdx="1" presStyleCnt="9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8AEE6703-6A86-4B84-B3B6-358567079914}" type="pres">
      <dgm:prSet presAssocID="{304DABE3-F3D9-4D5D-8F1D-375B946B35B6}" presName="sibTrans" presStyleLbl="sibTrans2D1" presStyleIdx="0" presStyleCnt="0"/>
      <dgm:spPr/>
      <dgm:t>
        <a:bodyPr/>
        <a:lstStyle/>
        <a:p>
          <a:endParaRPr lang="en-US"/>
        </a:p>
      </dgm:t>
    </dgm:pt>
    <dgm:pt modelId="{F5B3F77E-6550-47F0-9273-AB39EF5E3884}" type="pres">
      <dgm:prSet presAssocID="{789A3C96-0F71-413D-B02F-1C26CA39953C}" presName="compNode" presStyleCnt="0"/>
      <dgm:spPr/>
    </dgm:pt>
    <dgm:pt modelId="{2352F71D-7C59-4D6F-BF5C-61F2D011BF7F}" type="pres">
      <dgm:prSet presAssocID="{789A3C96-0F71-413D-B02F-1C26CA39953C}" presName="bkgdShape" presStyleLbl="node1" presStyleIdx="2" presStyleCnt="9"/>
      <dgm:spPr/>
      <dgm:t>
        <a:bodyPr/>
        <a:lstStyle/>
        <a:p>
          <a:endParaRPr lang="en-US"/>
        </a:p>
      </dgm:t>
    </dgm:pt>
    <dgm:pt modelId="{0CD1BE6D-26A2-4D8A-9EBB-B49024A5F5DE}" type="pres">
      <dgm:prSet presAssocID="{789A3C96-0F71-413D-B02F-1C26CA39953C}" presName="nodeTx" presStyleLbl="node1" presStyleIdx="2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38A874B-7F96-45A0-9B21-5EC3E080C652}" type="pres">
      <dgm:prSet presAssocID="{789A3C96-0F71-413D-B02F-1C26CA39953C}" presName="invisiNode" presStyleLbl="node1" presStyleIdx="2" presStyleCnt="9"/>
      <dgm:spPr/>
    </dgm:pt>
    <dgm:pt modelId="{02FC6C04-F5FC-46B4-A18F-9200FA645D7D}" type="pres">
      <dgm:prSet presAssocID="{789A3C96-0F71-413D-B02F-1C26CA39953C}" presName="imagNode" presStyleLbl="fgImgPlace1" presStyleIdx="2" presStyleCnt="9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7470EDE6-51BD-4541-B72F-83D57D52A07A}" type="pres">
      <dgm:prSet presAssocID="{44DF51AC-1528-4463-B6AE-9DB64E421104}" presName="sibTrans" presStyleLbl="sibTrans2D1" presStyleIdx="0" presStyleCnt="0"/>
      <dgm:spPr/>
      <dgm:t>
        <a:bodyPr/>
        <a:lstStyle/>
        <a:p>
          <a:endParaRPr lang="en-US"/>
        </a:p>
      </dgm:t>
    </dgm:pt>
    <dgm:pt modelId="{78BA78F9-F79E-4493-91CD-52B43AE3CEA0}" type="pres">
      <dgm:prSet presAssocID="{C1973C00-2CD2-4043-8A50-EF069898F34F}" presName="compNode" presStyleCnt="0"/>
      <dgm:spPr/>
    </dgm:pt>
    <dgm:pt modelId="{E600488C-1BDC-48C3-8FB9-E5525348DF3C}" type="pres">
      <dgm:prSet presAssocID="{C1973C00-2CD2-4043-8A50-EF069898F34F}" presName="bkgdShape" presStyleLbl="node1" presStyleIdx="3" presStyleCnt="9"/>
      <dgm:spPr/>
      <dgm:t>
        <a:bodyPr/>
        <a:lstStyle/>
        <a:p>
          <a:endParaRPr lang="en-US"/>
        </a:p>
      </dgm:t>
    </dgm:pt>
    <dgm:pt modelId="{9D482570-6437-4C3A-843F-5AD5C826FA9B}" type="pres">
      <dgm:prSet presAssocID="{C1973C00-2CD2-4043-8A50-EF069898F34F}" presName="nodeTx" presStyleLbl="node1" presStyleIdx="3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68636D8-9214-4F8F-A079-071F8C994A56}" type="pres">
      <dgm:prSet presAssocID="{C1973C00-2CD2-4043-8A50-EF069898F34F}" presName="invisiNode" presStyleLbl="node1" presStyleIdx="3" presStyleCnt="9"/>
      <dgm:spPr/>
    </dgm:pt>
    <dgm:pt modelId="{4DE43D90-BE71-475F-97EC-6BAA18BA0DA8}" type="pres">
      <dgm:prSet presAssocID="{C1973C00-2CD2-4043-8A50-EF069898F34F}" presName="imagNode" presStyleLbl="fgImgPlace1" presStyleIdx="3" presStyleCnt="9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E651E3ED-8012-49BD-90E7-9B414A1609A4}" type="pres">
      <dgm:prSet presAssocID="{A8E7C7DC-A437-46B7-B704-FF99C5F342A0}" presName="sibTrans" presStyleLbl="sibTrans2D1" presStyleIdx="0" presStyleCnt="0"/>
      <dgm:spPr/>
      <dgm:t>
        <a:bodyPr/>
        <a:lstStyle/>
        <a:p>
          <a:endParaRPr lang="en-US"/>
        </a:p>
      </dgm:t>
    </dgm:pt>
    <dgm:pt modelId="{9D2990FB-FCE6-4440-B330-FDB2FC75CE19}" type="pres">
      <dgm:prSet presAssocID="{E10E2C06-8EAB-4EED-AABD-4DD8FFC3BCF5}" presName="compNode" presStyleCnt="0"/>
      <dgm:spPr/>
    </dgm:pt>
    <dgm:pt modelId="{82D9A590-49D9-4771-A7DF-2263EFD14EBF}" type="pres">
      <dgm:prSet presAssocID="{E10E2C06-8EAB-4EED-AABD-4DD8FFC3BCF5}" presName="bkgdShape" presStyleLbl="node1" presStyleIdx="4" presStyleCnt="9"/>
      <dgm:spPr/>
      <dgm:t>
        <a:bodyPr/>
        <a:lstStyle/>
        <a:p>
          <a:endParaRPr lang="en-US"/>
        </a:p>
      </dgm:t>
    </dgm:pt>
    <dgm:pt modelId="{0B168CC7-0B36-4DD1-9E74-D29988790D2D}" type="pres">
      <dgm:prSet presAssocID="{E10E2C06-8EAB-4EED-AABD-4DD8FFC3BCF5}" presName="nodeTx" presStyleLbl="node1" presStyleIdx="4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A9F6FA6-65F9-4326-818D-D22572E23DD6}" type="pres">
      <dgm:prSet presAssocID="{E10E2C06-8EAB-4EED-AABD-4DD8FFC3BCF5}" presName="invisiNode" presStyleLbl="node1" presStyleIdx="4" presStyleCnt="9"/>
      <dgm:spPr/>
    </dgm:pt>
    <dgm:pt modelId="{52A39EDF-E08E-4DA6-BD3F-48D9EEE9137C}" type="pres">
      <dgm:prSet presAssocID="{E10E2C06-8EAB-4EED-AABD-4DD8FFC3BCF5}" presName="imagNode" presStyleLbl="fgImgPlace1" presStyleIdx="4" presStyleCnt="9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CB51CCDB-86ED-492D-A938-19BC86793394}" type="pres">
      <dgm:prSet presAssocID="{03937891-B061-40F7-B5B8-EC9414A1F825}" presName="sibTrans" presStyleLbl="sibTrans2D1" presStyleIdx="0" presStyleCnt="0"/>
      <dgm:spPr/>
      <dgm:t>
        <a:bodyPr/>
        <a:lstStyle/>
        <a:p>
          <a:endParaRPr lang="en-US"/>
        </a:p>
      </dgm:t>
    </dgm:pt>
    <dgm:pt modelId="{DD7C97E2-4535-425E-8518-43CA247486F5}" type="pres">
      <dgm:prSet presAssocID="{17D59697-B50C-464F-BF08-50E55CB3EA92}" presName="compNode" presStyleCnt="0"/>
      <dgm:spPr/>
    </dgm:pt>
    <dgm:pt modelId="{FFA4C3A7-B4A8-4923-BD87-36B7240A7F5D}" type="pres">
      <dgm:prSet presAssocID="{17D59697-B50C-464F-BF08-50E55CB3EA92}" presName="bkgdShape" presStyleLbl="node1" presStyleIdx="5" presStyleCnt="9"/>
      <dgm:spPr/>
      <dgm:t>
        <a:bodyPr/>
        <a:lstStyle/>
        <a:p>
          <a:endParaRPr lang="en-US"/>
        </a:p>
      </dgm:t>
    </dgm:pt>
    <dgm:pt modelId="{171D03A1-ACFF-4BA2-8291-90C766505A8A}" type="pres">
      <dgm:prSet presAssocID="{17D59697-B50C-464F-BF08-50E55CB3EA92}" presName="nodeTx" presStyleLbl="node1" presStyleIdx="5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6BA57CF-CFF4-475A-BFE2-6AD998501798}" type="pres">
      <dgm:prSet presAssocID="{17D59697-B50C-464F-BF08-50E55CB3EA92}" presName="invisiNode" presStyleLbl="node1" presStyleIdx="5" presStyleCnt="9"/>
      <dgm:spPr/>
    </dgm:pt>
    <dgm:pt modelId="{2D4F265B-C852-4456-A8E1-B864A93EC7F1}" type="pres">
      <dgm:prSet presAssocID="{17D59697-B50C-464F-BF08-50E55CB3EA92}" presName="imagNode" presStyleLbl="fgImgPlace1" presStyleIdx="5" presStyleCnt="9" custScaleX="94465" custScaleY="77863" custLinFactNeighborY="-20891"/>
      <dgm:spPr>
        <a:blipFill rotWithShape="1">
          <a:blip xmlns:r="http://schemas.openxmlformats.org/officeDocument/2006/relationships" r:embed="rId6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05E1EC75-DBEC-4E2B-88CB-A0525A8670F3}" type="pres">
      <dgm:prSet presAssocID="{33715F12-FA2A-4535-BFCB-0CDC22583EA7}" presName="sibTrans" presStyleLbl="sibTrans2D1" presStyleIdx="0" presStyleCnt="0"/>
      <dgm:spPr/>
      <dgm:t>
        <a:bodyPr/>
        <a:lstStyle/>
        <a:p>
          <a:endParaRPr lang="en-US"/>
        </a:p>
      </dgm:t>
    </dgm:pt>
    <dgm:pt modelId="{094A6D10-8BCD-4E81-9552-FDC4E7646E80}" type="pres">
      <dgm:prSet presAssocID="{79910554-02D9-4F6A-BCA2-2D17F0D4846F}" presName="compNode" presStyleCnt="0"/>
      <dgm:spPr/>
    </dgm:pt>
    <dgm:pt modelId="{DF19CF4D-21B0-4D20-827D-CE1462435A1B}" type="pres">
      <dgm:prSet presAssocID="{79910554-02D9-4F6A-BCA2-2D17F0D4846F}" presName="bkgdShape" presStyleLbl="node1" presStyleIdx="6" presStyleCnt="9"/>
      <dgm:spPr/>
      <dgm:t>
        <a:bodyPr/>
        <a:lstStyle/>
        <a:p>
          <a:endParaRPr lang="en-US"/>
        </a:p>
      </dgm:t>
    </dgm:pt>
    <dgm:pt modelId="{23CAC421-79BE-478F-91C9-A0F2B1DAC8CC}" type="pres">
      <dgm:prSet presAssocID="{79910554-02D9-4F6A-BCA2-2D17F0D4846F}" presName="nodeTx" presStyleLbl="node1" presStyleIdx="6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F12EF38-A72F-42C2-AA5B-0CC87439FEA0}" type="pres">
      <dgm:prSet presAssocID="{79910554-02D9-4F6A-BCA2-2D17F0D4846F}" presName="invisiNode" presStyleLbl="node1" presStyleIdx="6" presStyleCnt="9"/>
      <dgm:spPr/>
    </dgm:pt>
    <dgm:pt modelId="{673DEC77-0E97-49C6-8192-6924EE4EFC6F}" type="pres">
      <dgm:prSet presAssocID="{79910554-02D9-4F6A-BCA2-2D17F0D4846F}" presName="imagNode" presStyleLbl="fgImgPlace1" presStyleIdx="6" presStyleCnt="9" custScaleX="95235" custScaleY="86036" custLinFactNeighborY="-18462"/>
      <dgm:spPr>
        <a:blipFill rotWithShape="1">
          <a:blip xmlns:r="http://schemas.openxmlformats.org/officeDocument/2006/relationships" r:embed="rId7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7DC305C2-79E8-41A5-BD24-A7862F17128F}" type="pres">
      <dgm:prSet presAssocID="{8A18FDD3-4D6E-4B57-A0CD-2BB7C973202D}" presName="sibTrans" presStyleLbl="sibTrans2D1" presStyleIdx="0" presStyleCnt="0"/>
      <dgm:spPr/>
      <dgm:t>
        <a:bodyPr/>
        <a:lstStyle/>
        <a:p>
          <a:endParaRPr lang="en-US"/>
        </a:p>
      </dgm:t>
    </dgm:pt>
    <dgm:pt modelId="{937CA9D2-D413-4C1B-9BE6-EBC4A40C185A}" type="pres">
      <dgm:prSet presAssocID="{959E7A9E-AD5E-4AA3-83FF-533898FFFE85}" presName="compNode" presStyleCnt="0"/>
      <dgm:spPr/>
    </dgm:pt>
    <dgm:pt modelId="{210236CD-5FD1-408F-84FC-A561FEC45D6D}" type="pres">
      <dgm:prSet presAssocID="{959E7A9E-AD5E-4AA3-83FF-533898FFFE85}" presName="bkgdShape" presStyleLbl="node1" presStyleIdx="7" presStyleCnt="9"/>
      <dgm:spPr/>
      <dgm:t>
        <a:bodyPr/>
        <a:lstStyle/>
        <a:p>
          <a:endParaRPr lang="en-US"/>
        </a:p>
      </dgm:t>
    </dgm:pt>
    <dgm:pt modelId="{DBE75F85-7994-452C-B7C1-BAA5CA720301}" type="pres">
      <dgm:prSet presAssocID="{959E7A9E-AD5E-4AA3-83FF-533898FFFE85}" presName="nodeTx" presStyleLbl="node1" presStyleIdx="7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8034E90-8B30-4FD4-A89E-9503A05C1BBC}" type="pres">
      <dgm:prSet presAssocID="{959E7A9E-AD5E-4AA3-83FF-533898FFFE85}" presName="invisiNode" presStyleLbl="node1" presStyleIdx="7" presStyleCnt="9"/>
      <dgm:spPr/>
    </dgm:pt>
    <dgm:pt modelId="{BD616AEC-BC16-413F-BFAA-3397ACD1FD8D}" type="pres">
      <dgm:prSet presAssocID="{959E7A9E-AD5E-4AA3-83FF-533898FFFE85}" presName="imagNode" presStyleLbl="fgImgPlace1" presStyleIdx="7" presStyleCnt="9"/>
      <dgm:spPr>
        <a:blipFill rotWithShape="1">
          <a:blip xmlns:r="http://schemas.openxmlformats.org/officeDocument/2006/relationships" r:embed="rId8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7EBF47D0-F26A-430A-9239-49FEEBE997F4}" type="pres">
      <dgm:prSet presAssocID="{C14FD9F8-4645-45DD-8CB2-F67948E70F93}" presName="sibTrans" presStyleLbl="sibTrans2D1" presStyleIdx="0" presStyleCnt="0"/>
      <dgm:spPr/>
      <dgm:t>
        <a:bodyPr/>
        <a:lstStyle/>
        <a:p>
          <a:endParaRPr lang="en-US"/>
        </a:p>
      </dgm:t>
    </dgm:pt>
    <dgm:pt modelId="{0391827B-BC20-4C42-9BCA-64E0E1151B81}" type="pres">
      <dgm:prSet presAssocID="{761A4FF2-3380-4A2B-B4D6-A54958D33423}" presName="compNode" presStyleCnt="0"/>
      <dgm:spPr/>
    </dgm:pt>
    <dgm:pt modelId="{E1B704C5-3E30-4099-88D2-1DC36D277A4B}" type="pres">
      <dgm:prSet presAssocID="{761A4FF2-3380-4A2B-B4D6-A54958D33423}" presName="bkgdShape" presStyleLbl="node1" presStyleIdx="8" presStyleCnt="9"/>
      <dgm:spPr/>
      <dgm:t>
        <a:bodyPr/>
        <a:lstStyle/>
        <a:p>
          <a:endParaRPr lang="en-US"/>
        </a:p>
      </dgm:t>
    </dgm:pt>
    <dgm:pt modelId="{61E160E2-D423-46A9-A1D7-F03B578B3314}" type="pres">
      <dgm:prSet presAssocID="{761A4FF2-3380-4A2B-B4D6-A54958D33423}" presName="nodeTx" presStyleLbl="node1" presStyleIdx="8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73CDE6D-6DE5-4A8D-9BF9-5B4F0CCB20AF}" type="pres">
      <dgm:prSet presAssocID="{761A4FF2-3380-4A2B-B4D6-A54958D33423}" presName="invisiNode" presStyleLbl="node1" presStyleIdx="8" presStyleCnt="9"/>
      <dgm:spPr/>
    </dgm:pt>
    <dgm:pt modelId="{F430A100-51E5-4829-8899-A7B43A0B2D6C}" type="pres">
      <dgm:prSet presAssocID="{761A4FF2-3380-4A2B-B4D6-A54958D33423}" presName="imagNode" presStyleLbl="fgImgPlace1" presStyleIdx="8" presStyleCnt="9"/>
      <dgm:spPr>
        <a:blipFill rotWithShape="1">
          <a:blip xmlns:r="http://schemas.openxmlformats.org/officeDocument/2006/relationships" r:embed="rId9"/>
          <a:stretch>
            <a:fillRect/>
          </a:stretch>
        </a:blipFill>
      </dgm:spPr>
      <dgm:t>
        <a:bodyPr/>
        <a:lstStyle/>
        <a:p>
          <a:endParaRPr lang="en-US"/>
        </a:p>
      </dgm:t>
    </dgm:pt>
  </dgm:ptLst>
  <dgm:cxnLst>
    <dgm:cxn modelId="{2F0E6F20-CAEB-44DA-A75D-2FB6F072D5F9}" type="presOf" srcId="{D607E038-A2AB-4003-9394-32CD0F639FC6}" destId="{086B26BC-BE0B-4EC7-A621-77112A8E51F5}" srcOrd="1" destOrd="0" presId="urn:microsoft.com/office/officeart/2005/8/layout/hList7"/>
    <dgm:cxn modelId="{E2F29780-299D-4411-91C9-371DF1ABC680}" srcId="{14884EEA-7645-45D8-A736-8D387168B557}" destId="{79910554-02D9-4F6A-BCA2-2D17F0D4846F}" srcOrd="6" destOrd="0" parTransId="{592A1EAE-B4D4-403F-ACB7-9207BDA0703D}" sibTransId="{8A18FDD3-4D6E-4B57-A0CD-2BB7C973202D}"/>
    <dgm:cxn modelId="{BA4E0B8C-276C-4922-8849-9ED300803B83}" type="presOf" srcId="{79910554-02D9-4F6A-BCA2-2D17F0D4846F}" destId="{23CAC421-79BE-478F-91C9-A0F2B1DAC8CC}" srcOrd="1" destOrd="0" presId="urn:microsoft.com/office/officeart/2005/8/layout/hList7"/>
    <dgm:cxn modelId="{30BDDEFB-DBF6-4BA9-859F-58DC02F3513F}" type="presOf" srcId="{789A3C96-0F71-413D-B02F-1C26CA39953C}" destId="{0CD1BE6D-26A2-4D8A-9EBB-B49024A5F5DE}" srcOrd="1" destOrd="0" presId="urn:microsoft.com/office/officeart/2005/8/layout/hList7"/>
    <dgm:cxn modelId="{E383ED70-10D7-4B41-A806-548147E1B336}" type="presOf" srcId="{17D59697-B50C-464F-BF08-50E55CB3EA92}" destId="{171D03A1-ACFF-4BA2-8291-90C766505A8A}" srcOrd="1" destOrd="0" presId="urn:microsoft.com/office/officeart/2005/8/layout/hList7"/>
    <dgm:cxn modelId="{892D40BE-6B1B-492E-984A-C8049227BB94}" type="presOf" srcId="{BD50ED22-AC0C-4322-B177-F2EDC6EB20DD}" destId="{87AFAEA4-C680-4C5D-8E69-157587DD70A6}" srcOrd="0" destOrd="0" presId="urn:microsoft.com/office/officeart/2005/8/layout/hList7"/>
    <dgm:cxn modelId="{C8222343-0215-4936-8515-C2E6B256CD03}" type="presOf" srcId="{33715F12-FA2A-4535-BFCB-0CDC22583EA7}" destId="{05E1EC75-DBEC-4E2B-88CB-A0525A8670F3}" srcOrd="0" destOrd="0" presId="urn:microsoft.com/office/officeart/2005/8/layout/hList7"/>
    <dgm:cxn modelId="{FA1F82F1-80C4-44AD-9842-5560A47E5383}" type="presOf" srcId="{C14FD9F8-4645-45DD-8CB2-F67948E70F93}" destId="{7EBF47D0-F26A-430A-9239-49FEEBE997F4}" srcOrd="0" destOrd="0" presId="urn:microsoft.com/office/officeart/2005/8/layout/hList7"/>
    <dgm:cxn modelId="{82389D5B-74CB-4810-8466-99FC8145CF5F}" type="presOf" srcId="{959E7A9E-AD5E-4AA3-83FF-533898FFFE85}" destId="{DBE75F85-7994-452C-B7C1-BAA5CA720301}" srcOrd="1" destOrd="0" presId="urn:microsoft.com/office/officeart/2005/8/layout/hList7"/>
    <dgm:cxn modelId="{C218A5D1-4F78-4085-9DB1-0C2E02A1B1E5}" type="presOf" srcId="{C1973C00-2CD2-4043-8A50-EF069898F34F}" destId="{9D482570-6437-4C3A-843F-5AD5C826FA9B}" srcOrd="1" destOrd="0" presId="urn:microsoft.com/office/officeart/2005/8/layout/hList7"/>
    <dgm:cxn modelId="{1AD8A5C0-96AD-4C73-AE26-5F88334D5759}" type="presOf" srcId="{A8E7C7DC-A437-46B7-B704-FF99C5F342A0}" destId="{E651E3ED-8012-49BD-90E7-9B414A1609A4}" srcOrd="0" destOrd="0" presId="urn:microsoft.com/office/officeart/2005/8/layout/hList7"/>
    <dgm:cxn modelId="{D7F40307-3F6E-450F-B5B8-2DC4C40729E4}" type="presOf" srcId="{761A4FF2-3380-4A2B-B4D6-A54958D33423}" destId="{E1B704C5-3E30-4099-88D2-1DC36D277A4B}" srcOrd="0" destOrd="0" presId="urn:microsoft.com/office/officeart/2005/8/layout/hList7"/>
    <dgm:cxn modelId="{30CC7ED2-7D9D-4783-A4C2-2420D76245AE}" srcId="{14884EEA-7645-45D8-A736-8D387168B557}" destId="{B0FB7391-A0D3-4284-9F09-C55DF9228EA0}" srcOrd="0" destOrd="0" parTransId="{FA6F8CAF-DD4E-46A0-B68D-15221DDFD079}" sibTransId="{BD50ED22-AC0C-4322-B177-F2EDC6EB20DD}"/>
    <dgm:cxn modelId="{4F9D5AEB-12DB-4ADC-95D8-7FA28E49EB46}" srcId="{14884EEA-7645-45D8-A736-8D387168B557}" destId="{959E7A9E-AD5E-4AA3-83FF-533898FFFE85}" srcOrd="7" destOrd="0" parTransId="{947ADD8B-0B53-4AAB-A4BA-7A66CA0009D4}" sibTransId="{C14FD9F8-4645-45DD-8CB2-F67948E70F93}"/>
    <dgm:cxn modelId="{EFE89FCA-B997-423C-A306-DA3937E853B1}" srcId="{14884EEA-7645-45D8-A736-8D387168B557}" destId="{17D59697-B50C-464F-BF08-50E55CB3EA92}" srcOrd="5" destOrd="0" parTransId="{E57EE83D-ACD8-4F53-B56B-C3337BE0BCEB}" sibTransId="{33715F12-FA2A-4535-BFCB-0CDC22583EA7}"/>
    <dgm:cxn modelId="{8BDEF5E2-017A-41F6-8F4A-B505C28C8559}" type="presOf" srcId="{03937891-B061-40F7-B5B8-EC9414A1F825}" destId="{CB51CCDB-86ED-492D-A938-19BC86793394}" srcOrd="0" destOrd="0" presId="urn:microsoft.com/office/officeart/2005/8/layout/hList7"/>
    <dgm:cxn modelId="{C1147020-F27A-42AB-9C8C-7DF695BC6C8A}" type="presOf" srcId="{959E7A9E-AD5E-4AA3-83FF-533898FFFE85}" destId="{210236CD-5FD1-408F-84FC-A561FEC45D6D}" srcOrd="0" destOrd="0" presId="urn:microsoft.com/office/officeart/2005/8/layout/hList7"/>
    <dgm:cxn modelId="{DD7A0BD4-26DD-47B6-87F4-0E370EBACD41}" type="presOf" srcId="{E10E2C06-8EAB-4EED-AABD-4DD8FFC3BCF5}" destId="{82D9A590-49D9-4771-A7DF-2263EFD14EBF}" srcOrd="0" destOrd="0" presId="urn:microsoft.com/office/officeart/2005/8/layout/hList7"/>
    <dgm:cxn modelId="{9D8C6444-28F1-4831-AB90-D5EEA6847902}" type="presOf" srcId="{8A18FDD3-4D6E-4B57-A0CD-2BB7C973202D}" destId="{7DC305C2-79E8-41A5-BD24-A7862F17128F}" srcOrd="0" destOrd="0" presId="urn:microsoft.com/office/officeart/2005/8/layout/hList7"/>
    <dgm:cxn modelId="{EB2F7A11-BF18-4101-A8AF-0BFAE90E222C}" srcId="{14884EEA-7645-45D8-A736-8D387168B557}" destId="{761A4FF2-3380-4A2B-B4D6-A54958D33423}" srcOrd="8" destOrd="0" parTransId="{D4486C79-B366-472A-8E60-D961C666A784}" sibTransId="{E941B2C6-AE6D-4819-8144-AED399B6DA99}"/>
    <dgm:cxn modelId="{CD8E8F79-688E-477F-8392-D96F242AAEF0}" type="presOf" srcId="{761A4FF2-3380-4A2B-B4D6-A54958D33423}" destId="{61E160E2-D423-46A9-A1D7-F03B578B3314}" srcOrd="1" destOrd="0" presId="urn:microsoft.com/office/officeart/2005/8/layout/hList7"/>
    <dgm:cxn modelId="{011B8197-9805-4596-9235-45FA5C311A1B}" srcId="{14884EEA-7645-45D8-A736-8D387168B557}" destId="{E10E2C06-8EAB-4EED-AABD-4DD8FFC3BCF5}" srcOrd="4" destOrd="0" parTransId="{14EA9FB0-18AE-42B6-9430-30A419997F55}" sibTransId="{03937891-B061-40F7-B5B8-EC9414A1F825}"/>
    <dgm:cxn modelId="{7A9CB049-E341-4260-BF0E-995ACD9B41D2}" type="presOf" srcId="{14884EEA-7645-45D8-A736-8D387168B557}" destId="{EFF4BB7B-29D2-4B59-93FF-76FDD26F972E}" srcOrd="0" destOrd="0" presId="urn:microsoft.com/office/officeart/2005/8/layout/hList7"/>
    <dgm:cxn modelId="{52E46FB2-1870-40BB-9625-84CD030BF767}" type="presOf" srcId="{E10E2C06-8EAB-4EED-AABD-4DD8FFC3BCF5}" destId="{0B168CC7-0B36-4DD1-9E74-D29988790D2D}" srcOrd="1" destOrd="0" presId="urn:microsoft.com/office/officeart/2005/8/layout/hList7"/>
    <dgm:cxn modelId="{E823D912-6CBD-4E0D-97FB-36C3DB5064B8}" type="presOf" srcId="{B0FB7391-A0D3-4284-9F09-C55DF9228EA0}" destId="{723E902C-3224-4F29-80BA-82810F5AFD1A}" srcOrd="1" destOrd="0" presId="urn:microsoft.com/office/officeart/2005/8/layout/hList7"/>
    <dgm:cxn modelId="{2E3A04E0-E9E1-4888-9C12-732AF875DD6F}" srcId="{14884EEA-7645-45D8-A736-8D387168B557}" destId="{789A3C96-0F71-413D-B02F-1C26CA39953C}" srcOrd="2" destOrd="0" parTransId="{026EDFA1-FE78-40DE-8942-6E8CBD5BFD82}" sibTransId="{44DF51AC-1528-4463-B6AE-9DB64E421104}"/>
    <dgm:cxn modelId="{701D66A9-73EA-4DE4-8EE0-DC6E01919FEE}" type="presOf" srcId="{17D59697-B50C-464F-BF08-50E55CB3EA92}" destId="{FFA4C3A7-B4A8-4923-BD87-36B7240A7F5D}" srcOrd="0" destOrd="0" presId="urn:microsoft.com/office/officeart/2005/8/layout/hList7"/>
    <dgm:cxn modelId="{173EFEA1-71D7-44FA-A4B2-A37ECB66373F}" type="presOf" srcId="{79910554-02D9-4F6A-BCA2-2D17F0D4846F}" destId="{DF19CF4D-21B0-4D20-827D-CE1462435A1B}" srcOrd="0" destOrd="0" presId="urn:microsoft.com/office/officeart/2005/8/layout/hList7"/>
    <dgm:cxn modelId="{E8465A06-2C9D-4677-BB34-B96CE9475BBD}" type="presOf" srcId="{44DF51AC-1528-4463-B6AE-9DB64E421104}" destId="{7470EDE6-51BD-4541-B72F-83D57D52A07A}" srcOrd="0" destOrd="0" presId="urn:microsoft.com/office/officeart/2005/8/layout/hList7"/>
    <dgm:cxn modelId="{086F31FB-60F0-4CA9-80DB-C334975E3422}" type="presOf" srcId="{304DABE3-F3D9-4D5D-8F1D-375B946B35B6}" destId="{8AEE6703-6A86-4B84-B3B6-358567079914}" srcOrd="0" destOrd="0" presId="urn:microsoft.com/office/officeart/2005/8/layout/hList7"/>
    <dgm:cxn modelId="{A92866C8-492D-4050-B541-BEDB1CF6B862}" srcId="{14884EEA-7645-45D8-A736-8D387168B557}" destId="{D607E038-A2AB-4003-9394-32CD0F639FC6}" srcOrd="1" destOrd="0" parTransId="{44DA3FEE-CFAB-4B9A-98DE-1D46C23B38A6}" sibTransId="{304DABE3-F3D9-4D5D-8F1D-375B946B35B6}"/>
    <dgm:cxn modelId="{A372506C-E4F8-4983-A8CC-F1E83D0EFE3A}" type="presOf" srcId="{C1973C00-2CD2-4043-8A50-EF069898F34F}" destId="{E600488C-1BDC-48C3-8FB9-E5525348DF3C}" srcOrd="0" destOrd="0" presId="urn:microsoft.com/office/officeart/2005/8/layout/hList7"/>
    <dgm:cxn modelId="{885026E5-58CB-4388-A6A6-BFE1591CAFA3}" type="presOf" srcId="{789A3C96-0F71-413D-B02F-1C26CA39953C}" destId="{2352F71D-7C59-4D6F-BF5C-61F2D011BF7F}" srcOrd="0" destOrd="0" presId="urn:microsoft.com/office/officeart/2005/8/layout/hList7"/>
    <dgm:cxn modelId="{2DE08A96-E260-4B6A-941C-5BFCD4FC03F9}" type="presOf" srcId="{D607E038-A2AB-4003-9394-32CD0F639FC6}" destId="{54AE7E1B-A8A9-4BE8-8F6E-FC3C3361B86A}" srcOrd="0" destOrd="0" presId="urn:microsoft.com/office/officeart/2005/8/layout/hList7"/>
    <dgm:cxn modelId="{5B63F15C-C810-4CA8-AFB3-75643362DD0B}" type="presOf" srcId="{B0FB7391-A0D3-4284-9F09-C55DF9228EA0}" destId="{B31DBCD0-2020-440F-B8DB-244F1E781852}" srcOrd="0" destOrd="0" presId="urn:microsoft.com/office/officeart/2005/8/layout/hList7"/>
    <dgm:cxn modelId="{62D255F3-0401-437E-809F-C67310ED6606}" srcId="{14884EEA-7645-45D8-A736-8D387168B557}" destId="{C1973C00-2CD2-4043-8A50-EF069898F34F}" srcOrd="3" destOrd="0" parTransId="{459C6FAE-8880-4117-92B4-42767F47C158}" sibTransId="{A8E7C7DC-A437-46B7-B704-FF99C5F342A0}"/>
    <dgm:cxn modelId="{7A033683-3C0E-44FC-80AC-6631CDB14878}" type="presParOf" srcId="{EFF4BB7B-29D2-4B59-93FF-76FDD26F972E}" destId="{F468778C-9FC5-4A7E-ABC1-97E0ACF881B9}" srcOrd="0" destOrd="0" presId="urn:microsoft.com/office/officeart/2005/8/layout/hList7"/>
    <dgm:cxn modelId="{ADAB5F01-AFBE-4525-9830-2F34694ED442}" type="presParOf" srcId="{EFF4BB7B-29D2-4B59-93FF-76FDD26F972E}" destId="{A5B3B811-1AA5-4DCF-8FA2-6A9F0CDAB356}" srcOrd="1" destOrd="0" presId="urn:microsoft.com/office/officeart/2005/8/layout/hList7"/>
    <dgm:cxn modelId="{F1ABB3AE-A800-4CED-97C4-8049ABE52A33}" type="presParOf" srcId="{A5B3B811-1AA5-4DCF-8FA2-6A9F0CDAB356}" destId="{59CBA92D-5D99-4400-8644-EAD0AAEB8D56}" srcOrd="0" destOrd="0" presId="urn:microsoft.com/office/officeart/2005/8/layout/hList7"/>
    <dgm:cxn modelId="{2C2EFDCE-C8F4-4B10-A7B3-867D499838E9}" type="presParOf" srcId="{59CBA92D-5D99-4400-8644-EAD0AAEB8D56}" destId="{B31DBCD0-2020-440F-B8DB-244F1E781852}" srcOrd="0" destOrd="0" presId="urn:microsoft.com/office/officeart/2005/8/layout/hList7"/>
    <dgm:cxn modelId="{CFA70D80-A8A8-4CAB-96EA-C2E2B4347934}" type="presParOf" srcId="{59CBA92D-5D99-4400-8644-EAD0AAEB8D56}" destId="{723E902C-3224-4F29-80BA-82810F5AFD1A}" srcOrd="1" destOrd="0" presId="urn:microsoft.com/office/officeart/2005/8/layout/hList7"/>
    <dgm:cxn modelId="{E119D1C5-05EB-4833-94F5-3BD3ACA4920B}" type="presParOf" srcId="{59CBA92D-5D99-4400-8644-EAD0AAEB8D56}" destId="{DE146465-2B47-40D0-971E-DB076C91CADE}" srcOrd="2" destOrd="0" presId="urn:microsoft.com/office/officeart/2005/8/layout/hList7"/>
    <dgm:cxn modelId="{B4BC0DD0-DDA1-45EB-9422-AB573D58A3C0}" type="presParOf" srcId="{59CBA92D-5D99-4400-8644-EAD0AAEB8D56}" destId="{DB2CD000-F11B-4F78-BE14-D1E7B421A18C}" srcOrd="3" destOrd="0" presId="urn:microsoft.com/office/officeart/2005/8/layout/hList7"/>
    <dgm:cxn modelId="{31847F63-A765-4610-950B-75CED947A75E}" type="presParOf" srcId="{A5B3B811-1AA5-4DCF-8FA2-6A9F0CDAB356}" destId="{87AFAEA4-C680-4C5D-8E69-157587DD70A6}" srcOrd="1" destOrd="0" presId="urn:microsoft.com/office/officeart/2005/8/layout/hList7"/>
    <dgm:cxn modelId="{BCD54E7C-09EB-4B16-BA32-429534FF45D3}" type="presParOf" srcId="{A5B3B811-1AA5-4DCF-8FA2-6A9F0CDAB356}" destId="{11F48DD2-670B-4556-A4C3-23FDAE3E7786}" srcOrd="2" destOrd="0" presId="urn:microsoft.com/office/officeart/2005/8/layout/hList7"/>
    <dgm:cxn modelId="{25C38872-F0AF-440C-9D39-F82CC7B87136}" type="presParOf" srcId="{11F48DD2-670B-4556-A4C3-23FDAE3E7786}" destId="{54AE7E1B-A8A9-4BE8-8F6E-FC3C3361B86A}" srcOrd="0" destOrd="0" presId="urn:microsoft.com/office/officeart/2005/8/layout/hList7"/>
    <dgm:cxn modelId="{A6EFE4CE-788A-4B41-ABD6-01B2DB61CA05}" type="presParOf" srcId="{11F48DD2-670B-4556-A4C3-23FDAE3E7786}" destId="{086B26BC-BE0B-4EC7-A621-77112A8E51F5}" srcOrd="1" destOrd="0" presId="urn:microsoft.com/office/officeart/2005/8/layout/hList7"/>
    <dgm:cxn modelId="{8A0709A8-704F-4F4F-B3F4-827C958CBB60}" type="presParOf" srcId="{11F48DD2-670B-4556-A4C3-23FDAE3E7786}" destId="{E0CD1B2E-170C-469A-B5CB-A2F87386D499}" srcOrd="2" destOrd="0" presId="urn:microsoft.com/office/officeart/2005/8/layout/hList7"/>
    <dgm:cxn modelId="{2F43577C-3063-4642-90C0-3AAFCDFB27B3}" type="presParOf" srcId="{11F48DD2-670B-4556-A4C3-23FDAE3E7786}" destId="{F0CD71EB-F093-4682-820B-599996E83DEE}" srcOrd="3" destOrd="0" presId="urn:microsoft.com/office/officeart/2005/8/layout/hList7"/>
    <dgm:cxn modelId="{92417172-D9CA-4861-9CB7-B337E7D57610}" type="presParOf" srcId="{A5B3B811-1AA5-4DCF-8FA2-6A9F0CDAB356}" destId="{8AEE6703-6A86-4B84-B3B6-358567079914}" srcOrd="3" destOrd="0" presId="urn:microsoft.com/office/officeart/2005/8/layout/hList7"/>
    <dgm:cxn modelId="{C4A798E8-C3C5-4901-A2B5-B9F9DC5859BD}" type="presParOf" srcId="{A5B3B811-1AA5-4DCF-8FA2-6A9F0CDAB356}" destId="{F5B3F77E-6550-47F0-9273-AB39EF5E3884}" srcOrd="4" destOrd="0" presId="urn:microsoft.com/office/officeart/2005/8/layout/hList7"/>
    <dgm:cxn modelId="{23B9B6AD-F5F6-4529-A375-7CD0424E7650}" type="presParOf" srcId="{F5B3F77E-6550-47F0-9273-AB39EF5E3884}" destId="{2352F71D-7C59-4D6F-BF5C-61F2D011BF7F}" srcOrd="0" destOrd="0" presId="urn:microsoft.com/office/officeart/2005/8/layout/hList7"/>
    <dgm:cxn modelId="{C0366DB0-5ACB-4984-8633-4581B9A01E35}" type="presParOf" srcId="{F5B3F77E-6550-47F0-9273-AB39EF5E3884}" destId="{0CD1BE6D-26A2-4D8A-9EBB-B49024A5F5DE}" srcOrd="1" destOrd="0" presId="urn:microsoft.com/office/officeart/2005/8/layout/hList7"/>
    <dgm:cxn modelId="{ABD8F3FE-00A2-4597-92AC-174C999D50FD}" type="presParOf" srcId="{F5B3F77E-6550-47F0-9273-AB39EF5E3884}" destId="{138A874B-7F96-45A0-9B21-5EC3E080C652}" srcOrd="2" destOrd="0" presId="urn:microsoft.com/office/officeart/2005/8/layout/hList7"/>
    <dgm:cxn modelId="{43939CD2-5EB8-4048-84FB-04759331F114}" type="presParOf" srcId="{F5B3F77E-6550-47F0-9273-AB39EF5E3884}" destId="{02FC6C04-F5FC-46B4-A18F-9200FA645D7D}" srcOrd="3" destOrd="0" presId="urn:microsoft.com/office/officeart/2005/8/layout/hList7"/>
    <dgm:cxn modelId="{8810B186-A699-46EE-867E-F1CC31AD1C51}" type="presParOf" srcId="{A5B3B811-1AA5-4DCF-8FA2-6A9F0CDAB356}" destId="{7470EDE6-51BD-4541-B72F-83D57D52A07A}" srcOrd="5" destOrd="0" presId="urn:microsoft.com/office/officeart/2005/8/layout/hList7"/>
    <dgm:cxn modelId="{CE66B990-5C41-4BA9-9548-2B56C4D063C9}" type="presParOf" srcId="{A5B3B811-1AA5-4DCF-8FA2-6A9F0CDAB356}" destId="{78BA78F9-F79E-4493-91CD-52B43AE3CEA0}" srcOrd="6" destOrd="0" presId="urn:microsoft.com/office/officeart/2005/8/layout/hList7"/>
    <dgm:cxn modelId="{8776EED1-1277-4464-8EB8-18D6684FB0C4}" type="presParOf" srcId="{78BA78F9-F79E-4493-91CD-52B43AE3CEA0}" destId="{E600488C-1BDC-48C3-8FB9-E5525348DF3C}" srcOrd="0" destOrd="0" presId="urn:microsoft.com/office/officeart/2005/8/layout/hList7"/>
    <dgm:cxn modelId="{A9A35EC7-1F7D-47D5-AF14-413681930DD1}" type="presParOf" srcId="{78BA78F9-F79E-4493-91CD-52B43AE3CEA0}" destId="{9D482570-6437-4C3A-843F-5AD5C826FA9B}" srcOrd="1" destOrd="0" presId="urn:microsoft.com/office/officeart/2005/8/layout/hList7"/>
    <dgm:cxn modelId="{ADAAD5A6-D2EB-40A3-B00E-C71F9BAFC31E}" type="presParOf" srcId="{78BA78F9-F79E-4493-91CD-52B43AE3CEA0}" destId="{E68636D8-9214-4F8F-A079-071F8C994A56}" srcOrd="2" destOrd="0" presId="urn:microsoft.com/office/officeart/2005/8/layout/hList7"/>
    <dgm:cxn modelId="{F6A8EC09-ECEC-459D-AC75-DD1DF9BE40D8}" type="presParOf" srcId="{78BA78F9-F79E-4493-91CD-52B43AE3CEA0}" destId="{4DE43D90-BE71-475F-97EC-6BAA18BA0DA8}" srcOrd="3" destOrd="0" presId="urn:microsoft.com/office/officeart/2005/8/layout/hList7"/>
    <dgm:cxn modelId="{16CFADB5-835E-4845-AD83-EA74C611C56D}" type="presParOf" srcId="{A5B3B811-1AA5-4DCF-8FA2-6A9F0CDAB356}" destId="{E651E3ED-8012-49BD-90E7-9B414A1609A4}" srcOrd="7" destOrd="0" presId="urn:microsoft.com/office/officeart/2005/8/layout/hList7"/>
    <dgm:cxn modelId="{C5C26846-97E0-47BF-A60F-ABCE31212AA7}" type="presParOf" srcId="{A5B3B811-1AA5-4DCF-8FA2-6A9F0CDAB356}" destId="{9D2990FB-FCE6-4440-B330-FDB2FC75CE19}" srcOrd="8" destOrd="0" presId="urn:microsoft.com/office/officeart/2005/8/layout/hList7"/>
    <dgm:cxn modelId="{AA2EE91F-2C42-45C3-BFAF-1AEE7293C0C1}" type="presParOf" srcId="{9D2990FB-FCE6-4440-B330-FDB2FC75CE19}" destId="{82D9A590-49D9-4771-A7DF-2263EFD14EBF}" srcOrd="0" destOrd="0" presId="urn:microsoft.com/office/officeart/2005/8/layout/hList7"/>
    <dgm:cxn modelId="{5BE3FA1C-8F32-47BB-BD55-A4F3C2477B1F}" type="presParOf" srcId="{9D2990FB-FCE6-4440-B330-FDB2FC75CE19}" destId="{0B168CC7-0B36-4DD1-9E74-D29988790D2D}" srcOrd="1" destOrd="0" presId="urn:microsoft.com/office/officeart/2005/8/layout/hList7"/>
    <dgm:cxn modelId="{CABD0E52-2D50-4EC1-884B-EB93E944C8DC}" type="presParOf" srcId="{9D2990FB-FCE6-4440-B330-FDB2FC75CE19}" destId="{2A9F6FA6-65F9-4326-818D-D22572E23DD6}" srcOrd="2" destOrd="0" presId="urn:microsoft.com/office/officeart/2005/8/layout/hList7"/>
    <dgm:cxn modelId="{B9725C6A-617C-4B90-B364-BB836F3052DC}" type="presParOf" srcId="{9D2990FB-FCE6-4440-B330-FDB2FC75CE19}" destId="{52A39EDF-E08E-4DA6-BD3F-48D9EEE9137C}" srcOrd="3" destOrd="0" presId="urn:microsoft.com/office/officeart/2005/8/layout/hList7"/>
    <dgm:cxn modelId="{801EA718-4192-4BCF-998A-D7662551204A}" type="presParOf" srcId="{A5B3B811-1AA5-4DCF-8FA2-6A9F0CDAB356}" destId="{CB51CCDB-86ED-492D-A938-19BC86793394}" srcOrd="9" destOrd="0" presId="urn:microsoft.com/office/officeart/2005/8/layout/hList7"/>
    <dgm:cxn modelId="{18D628DE-2EBC-475E-9FD6-74CB5163B037}" type="presParOf" srcId="{A5B3B811-1AA5-4DCF-8FA2-6A9F0CDAB356}" destId="{DD7C97E2-4535-425E-8518-43CA247486F5}" srcOrd="10" destOrd="0" presId="urn:microsoft.com/office/officeart/2005/8/layout/hList7"/>
    <dgm:cxn modelId="{1B4E6ACA-271A-40FE-A832-A340A6CCF6F4}" type="presParOf" srcId="{DD7C97E2-4535-425E-8518-43CA247486F5}" destId="{FFA4C3A7-B4A8-4923-BD87-36B7240A7F5D}" srcOrd="0" destOrd="0" presId="urn:microsoft.com/office/officeart/2005/8/layout/hList7"/>
    <dgm:cxn modelId="{F84A87B1-F679-45DE-8A28-8AD0E30F8148}" type="presParOf" srcId="{DD7C97E2-4535-425E-8518-43CA247486F5}" destId="{171D03A1-ACFF-4BA2-8291-90C766505A8A}" srcOrd="1" destOrd="0" presId="urn:microsoft.com/office/officeart/2005/8/layout/hList7"/>
    <dgm:cxn modelId="{E2FD8540-E228-4397-81BA-D20B632605BD}" type="presParOf" srcId="{DD7C97E2-4535-425E-8518-43CA247486F5}" destId="{E6BA57CF-CFF4-475A-BFE2-6AD998501798}" srcOrd="2" destOrd="0" presId="urn:microsoft.com/office/officeart/2005/8/layout/hList7"/>
    <dgm:cxn modelId="{A6A5924C-9D26-4CE8-ADAE-73B6DEE7143F}" type="presParOf" srcId="{DD7C97E2-4535-425E-8518-43CA247486F5}" destId="{2D4F265B-C852-4456-A8E1-B864A93EC7F1}" srcOrd="3" destOrd="0" presId="urn:microsoft.com/office/officeart/2005/8/layout/hList7"/>
    <dgm:cxn modelId="{183DAA12-AB0D-4EB0-A1FC-5607A1AE0ABD}" type="presParOf" srcId="{A5B3B811-1AA5-4DCF-8FA2-6A9F0CDAB356}" destId="{05E1EC75-DBEC-4E2B-88CB-A0525A8670F3}" srcOrd="11" destOrd="0" presId="urn:microsoft.com/office/officeart/2005/8/layout/hList7"/>
    <dgm:cxn modelId="{09207FCC-3949-4C48-9CBD-A48B40C641C3}" type="presParOf" srcId="{A5B3B811-1AA5-4DCF-8FA2-6A9F0CDAB356}" destId="{094A6D10-8BCD-4E81-9552-FDC4E7646E80}" srcOrd="12" destOrd="0" presId="urn:microsoft.com/office/officeart/2005/8/layout/hList7"/>
    <dgm:cxn modelId="{72D0C169-5B8F-4826-8B73-F551609B67E0}" type="presParOf" srcId="{094A6D10-8BCD-4E81-9552-FDC4E7646E80}" destId="{DF19CF4D-21B0-4D20-827D-CE1462435A1B}" srcOrd="0" destOrd="0" presId="urn:microsoft.com/office/officeart/2005/8/layout/hList7"/>
    <dgm:cxn modelId="{E82BFB3A-3F09-40DE-9016-D0E38A4596D8}" type="presParOf" srcId="{094A6D10-8BCD-4E81-9552-FDC4E7646E80}" destId="{23CAC421-79BE-478F-91C9-A0F2B1DAC8CC}" srcOrd="1" destOrd="0" presId="urn:microsoft.com/office/officeart/2005/8/layout/hList7"/>
    <dgm:cxn modelId="{B86A41F1-EFD9-4D56-9091-83472C2911FD}" type="presParOf" srcId="{094A6D10-8BCD-4E81-9552-FDC4E7646E80}" destId="{3F12EF38-A72F-42C2-AA5B-0CC87439FEA0}" srcOrd="2" destOrd="0" presId="urn:microsoft.com/office/officeart/2005/8/layout/hList7"/>
    <dgm:cxn modelId="{8E7873AA-DA40-4BDF-9F71-A5945CB29E87}" type="presParOf" srcId="{094A6D10-8BCD-4E81-9552-FDC4E7646E80}" destId="{673DEC77-0E97-49C6-8192-6924EE4EFC6F}" srcOrd="3" destOrd="0" presId="urn:microsoft.com/office/officeart/2005/8/layout/hList7"/>
    <dgm:cxn modelId="{63D4C168-05C9-4A7A-B43D-E072517A6AF3}" type="presParOf" srcId="{A5B3B811-1AA5-4DCF-8FA2-6A9F0CDAB356}" destId="{7DC305C2-79E8-41A5-BD24-A7862F17128F}" srcOrd="13" destOrd="0" presId="urn:microsoft.com/office/officeart/2005/8/layout/hList7"/>
    <dgm:cxn modelId="{0F2998FE-4A7B-45EE-AAC6-B2F3C97A0054}" type="presParOf" srcId="{A5B3B811-1AA5-4DCF-8FA2-6A9F0CDAB356}" destId="{937CA9D2-D413-4C1B-9BE6-EBC4A40C185A}" srcOrd="14" destOrd="0" presId="urn:microsoft.com/office/officeart/2005/8/layout/hList7"/>
    <dgm:cxn modelId="{DCA12C67-5743-49E7-82F6-BB8121BA76BE}" type="presParOf" srcId="{937CA9D2-D413-4C1B-9BE6-EBC4A40C185A}" destId="{210236CD-5FD1-408F-84FC-A561FEC45D6D}" srcOrd="0" destOrd="0" presId="urn:microsoft.com/office/officeart/2005/8/layout/hList7"/>
    <dgm:cxn modelId="{8D6DDA1B-0BA1-425F-8028-557B44C33C3C}" type="presParOf" srcId="{937CA9D2-D413-4C1B-9BE6-EBC4A40C185A}" destId="{DBE75F85-7994-452C-B7C1-BAA5CA720301}" srcOrd="1" destOrd="0" presId="urn:microsoft.com/office/officeart/2005/8/layout/hList7"/>
    <dgm:cxn modelId="{29107909-7258-4EDF-B098-D9A2184DB0F8}" type="presParOf" srcId="{937CA9D2-D413-4C1B-9BE6-EBC4A40C185A}" destId="{B8034E90-8B30-4FD4-A89E-9503A05C1BBC}" srcOrd="2" destOrd="0" presId="urn:microsoft.com/office/officeart/2005/8/layout/hList7"/>
    <dgm:cxn modelId="{87E1EA95-621A-4AA0-A898-A6E6B52A4F3E}" type="presParOf" srcId="{937CA9D2-D413-4C1B-9BE6-EBC4A40C185A}" destId="{BD616AEC-BC16-413F-BFAA-3397ACD1FD8D}" srcOrd="3" destOrd="0" presId="urn:microsoft.com/office/officeart/2005/8/layout/hList7"/>
    <dgm:cxn modelId="{9D09C064-F448-4F4D-91B4-38524D3AD5E0}" type="presParOf" srcId="{A5B3B811-1AA5-4DCF-8FA2-6A9F0CDAB356}" destId="{7EBF47D0-F26A-430A-9239-49FEEBE997F4}" srcOrd="15" destOrd="0" presId="urn:microsoft.com/office/officeart/2005/8/layout/hList7"/>
    <dgm:cxn modelId="{A265A7A6-58B6-45A7-87D7-C6698D22843F}" type="presParOf" srcId="{A5B3B811-1AA5-4DCF-8FA2-6A9F0CDAB356}" destId="{0391827B-BC20-4C42-9BCA-64E0E1151B81}" srcOrd="16" destOrd="0" presId="urn:microsoft.com/office/officeart/2005/8/layout/hList7"/>
    <dgm:cxn modelId="{937AEF1A-0075-4CA6-B27E-2CE76569D3E3}" type="presParOf" srcId="{0391827B-BC20-4C42-9BCA-64E0E1151B81}" destId="{E1B704C5-3E30-4099-88D2-1DC36D277A4B}" srcOrd="0" destOrd="0" presId="urn:microsoft.com/office/officeart/2005/8/layout/hList7"/>
    <dgm:cxn modelId="{591AE743-981E-4852-B7BD-89D534B0CACA}" type="presParOf" srcId="{0391827B-BC20-4C42-9BCA-64E0E1151B81}" destId="{61E160E2-D423-46A9-A1D7-F03B578B3314}" srcOrd="1" destOrd="0" presId="urn:microsoft.com/office/officeart/2005/8/layout/hList7"/>
    <dgm:cxn modelId="{B059C376-B128-4731-9A52-4B5D58757B37}" type="presParOf" srcId="{0391827B-BC20-4C42-9BCA-64E0E1151B81}" destId="{873CDE6D-6DE5-4A8D-9BF9-5B4F0CCB20AF}" srcOrd="2" destOrd="0" presId="urn:microsoft.com/office/officeart/2005/8/layout/hList7"/>
    <dgm:cxn modelId="{06723516-BBFC-4D7D-8236-6136EE2AD536}" type="presParOf" srcId="{0391827B-BC20-4C42-9BCA-64E0E1151B81}" destId="{F430A100-51E5-4829-8899-A7B43A0B2D6C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B79B4EE-D86B-403E-92BD-3D8A25B4DE8B}" type="doc">
      <dgm:prSet loTypeId="urn:microsoft.com/office/officeart/2005/8/layout/orgChart1" loCatId="hierarchy" qsTypeId="urn:microsoft.com/office/officeart/2005/8/quickstyle/3d1" qsCatId="3D" csTypeId="urn:microsoft.com/office/officeart/2005/8/colors/accent4_2" csCatId="accent4" phldr="1"/>
      <dgm:spPr/>
      <dgm:t>
        <a:bodyPr/>
        <a:lstStyle/>
        <a:p>
          <a:endParaRPr lang="en-US"/>
        </a:p>
      </dgm:t>
    </dgm:pt>
    <dgm:pt modelId="{DF294161-B7F0-4930-A44C-78589C4E2798}">
      <dgm:prSet phldrT="[Text]"/>
      <dgm:spPr/>
      <dgm:t>
        <a:bodyPr/>
        <a:lstStyle/>
        <a:p>
          <a:r>
            <a:rPr lang="fa-IR" dirty="0">
              <a:cs typeface="B Titr" panose="00000700000000000000" pitchFamily="2" charset="-78"/>
            </a:rPr>
            <a:t>شورای گروه</a:t>
          </a:r>
          <a:endParaRPr lang="en-US" dirty="0">
            <a:cs typeface="B Titr" panose="00000700000000000000" pitchFamily="2" charset="-78"/>
          </a:endParaRPr>
        </a:p>
      </dgm:t>
    </dgm:pt>
    <dgm:pt modelId="{3CD7F016-B70F-4ACA-AE74-46398FA8732C}" type="parTrans" cxnId="{EF42537D-4805-44D3-8BAA-21BCB8239516}">
      <dgm:prSet/>
      <dgm:spPr/>
      <dgm:t>
        <a:bodyPr/>
        <a:lstStyle/>
        <a:p>
          <a:endParaRPr lang="en-US">
            <a:cs typeface="B Titr" panose="00000700000000000000" pitchFamily="2" charset="-78"/>
          </a:endParaRPr>
        </a:p>
      </dgm:t>
    </dgm:pt>
    <dgm:pt modelId="{ABCB326E-9EFA-4957-92A0-C345893ED840}" type="sibTrans" cxnId="{EF42537D-4805-44D3-8BAA-21BCB8239516}">
      <dgm:prSet/>
      <dgm:spPr/>
      <dgm:t>
        <a:bodyPr/>
        <a:lstStyle/>
        <a:p>
          <a:endParaRPr lang="en-US">
            <a:cs typeface="B Titr" panose="00000700000000000000" pitchFamily="2" charset="-78"/>
          </a:endParaRPr>
        </a:p>
      </dgm:t>
    </dgm:pt>
    <dgm:pt modelId="{15029912-30B1-4445-9B05-9FE8DB5F33A0}" type="asst">
      <dgm:prSet phldrT="[Text]"/>
      <dgm:spPr/>
      <dgm:t>
        <a:bodyPr/>
        <a:lstStyle/>
        <a:p>
          <a:r>
            <a:rPr lang="fa-IR" dirty="0">
              <a:cs typeface="B Titr" panose="00000700000000000000" pitchFamily="2" charset="-78"/>
            </a:rPr>
            <a:t>شورای مدیران گروه</a:t>
          </a:r>
          <a:endParaRPr lang="en-US" dirty="0">
            <a:cs typeface="B Titr" panose="00000700000000000000" pitchFamily="2" charset="-78"/>
          </a:endParaRPr>
        </a:p>
      </dgm:t>
    </dgm:pt>
    <dgm:pt modelId="{F7061F50-2DBB-4B57-9921-DC10D3A4C129}" type="parTrans" cxnId="{0F74D601-66B8-4EA5-8732-71084F10B73D}">
      <dgm:prSet/>
      <dgm:spPr/>
      <dgm:t>
        <a:bodyPr/>
        <a:lstStyle/>
        <a:p>
          <a:endParaRPr lang="en-US">
            <a:cs typeface="B Titr" panose="00000700000000000000" pitchFamily="2" charset="-78"/>
          </a:endParaRPr>
        </a:p>
      </dgm:t>
    </dgm:pt>
    <dgm:pt modelId="{AC823D6C-3C35-4EE2-A364-304E85BDD1EA}" type="sibTrans" cxnId="{0F74D601-66B8-4EA5-8732-71084F10B73D}">
      <dgm:prSet/>
      <dgm:spPr/>
      <dgm:t>
        <a:bodyPr/>
        <a:lstStyle/>
        <a:p>
          <a:endParaRPr lang="en-US">
            <a:cs typeface="B Titr" panose="00000700000000000000" pitchFamily="2" charset="-78"/>
          </a:endParaRPr>
        </a:p>
      </dgm:t>
    </dgm:pt>
    <dgm:pt modelId="{E55F39A9-0390-4D22-A65B-D997A35BB61F}">
      <dgm:prSet phldrT="[Text]"/>
      <dgm:spPr/>
      <dgm:t>
        <a:bodyPr/>
        <a:lstStyle/>
        <a:p>
          <a:r>
            <a:rPr lang="fa-IR" dirty="0">
              <a:cs typeface="B Titr" panose="00000700000000000000" pitchFamily="2" charset="-78"/>
            </a:rPr>
            <a:t>شورای آموزشی </a:t>
          </a:r>
          <a:endParaRPr lang="en-US" dirty="0">
            <a:cs typeface="B Titr" panose="00000700000000000000" pitchFamily="2" charset="-78"/>
          </a:endParaRPr>
        </a:p>
      </dgm:t>
    </dgm:pt>
    <dgm:pt modelId="{4745EBE2-A10A-4F21-833C-3ED118892AD9}" type="parTrans" cxnId="{47E41100-B8AC-4638-9869-D250CEB23665}">
      <dgm:prSet/>
      <dgm:spPr/>
      <dgm:t>
        <a:bodyPr/>
        <a:lstStyle/>
        <a:p>
          <a:endParaRPr lang="en-US">
            <a:cs typeface="B Titr" panose="00000700000000000000" pitchFamily="2" charset="-78"/>
          </a:endParaRPr>
        </a:p>
      </dgm:t>
    </dgm:pt>
    <dgm:pt modelId="{12662FAE-38B2-4355-82A2-C160DECDC09F}" type="sibTrans" cxnId="{47E41100-B8AC-4638-9869-D250CEB23665}">
      <dgm:prSet/>
      <dgm:spPr/>
      <dgm:t>
        <a:bodyPr/>
        <a:lstStyle/>
        <a:p>
          <a:endParaRPr lang="en-US">
            <a:cs typeface="B Titr" panose="00000700000000000000" pitchFamily="2" charset="-78"/>
          </a:endParaRPr>
        </a:p>
      </dgm:t>
    </dgm:pt>
    <dgm:pt modelId="{A8DA6693-C901-4793-A614-C0380B8E2120}">
      <dgm:prSet phldrT="[Text]"/>
      <dgm:spPr/>
      <dgm:t>
        <a:bodyPr/>
        <a:lstStyle/>
        <a:p>
          <a:r>
            <a:rPr lang="fa-IR" dirty="0">
              <a:cs typeface="B Titr" panose="00000700000000000000" pitchFamily="2" charset="-78"/>
            </a:rPr>
            <a:t>شورای پژوهشی</a:t>
          </a:r>
          <a:endParaRPr lang="en-US" dirty="0">
            <a:cs typeface="B Titr" panose="00000700000000000000" pitchFamily="2" charset="-78"/>
          </a:endParaRPr>
        </a:p>
      </dgm:t>
    </dgm:pt>
    <dgm:pt modelId="{E38562CE-EE6A-4B20-AFB4-6C1718C18142}" type="parTrans" cxnId="{92A86CEA-1091-4182-9150-F305D9EEFD25}">
      <dgm:prSet/>
      <dgm:spPr/>
      <dgm:t>
        <a:bodyPr/>
        <a:lstStyle/>
        <a:p>
          <a:endParaRPr lang="en-US">
            <a:cs typeface="B Titr" panose="00000700000000000000" pitchFamily="2" charset="-78"/>
          </a:endParaRPr>
        </a:p>
      </dgm:t>
    </dgm:pt>
    <dgm:pt modelId="{E56F4CF0-B3E6-465A-84BF-CD8AEE6A3DA5}" type="sibTrans" cxnId="{92A86CEA-1091-4182-9150-F305D9EEFD25}">
      <dgm:prSet/>
      <dgm:spPr/>
      <dgm:t>
        <a:bodyPr/>
        <a:lstStyle/>
        <a:p>
          <a:endParaRPr lang="en-US">
            <a:cs typeface="B Titr" panose="00000700000000000000" pitchFamily="2" charset="-78"/>
          </a:endParaRPr>
        </a:p>
      </dgm:t>
    </dgm:pt>
    <dgm:pt modelId="{213968C1-8629-4C0D-B3FB-4C46FE1AF7F2}">
      <dgm:prSet phldrT="[Text]"/>
      <dgm:spPr/>
      <dgm:t>
        <a:bodyPr/>
        <a:lstStyle/>
        <a:p>
          <a:r>
            <a:rPr lang="fa-IR" dirty="0">
              <a:cs typeface="B Titr" panose="00000700000000000000" pitchFamily="2" charset="-78"/>
            </a:rPr>
            <a:t>شورای امور هیئت علمی</a:t>
          </a:r>
          <a:endParaRPr lang="en-US" dirty="0">
            <a:cs typeface="B Titr" panose="00000700000000000000" pitchFamily="2" charset="-78"/>
          </a:endParaRPr>
        </a:p>
      </dgm:t>
    </dgm:pt>
    <dgm:pt modelId="{D178B7F1-85AB-4314-A9BE-857577653786}" type="parTrans" cxnId="{E6CC407B-90CA-46A6-9C75-20302E4B99FF}">
      <dgm:prSet/>
      <dgm:spPr/>
      <dgm:t>
        <a:bodyPr/>
        <a:lstStyle/>
        <a:p>
          <a:endParaRPr lang="en-US">
            <a:cs typeface="B Titr" panose="00000700000000000000" pitchFamily="2" charset="-78"/>
          </a:endParaRPr>
        </a:p>
      </dgm:t>
    </dgm:pt>
    <dgm:pt modelId="{4530CF6F-FBF8-4E5B-B96A-FFB2B76F934F}" type="sibTrans" cxnId="{E6CC407B-90CA-46A6-9C75-20302E4B99FF}">
      <dgm:prSet/>
      <dgm:spPr/>
      <dgm:t>
        <a:bodyPr/>
        <a:lstStyle/>
        <a:p>
          <a:endParaRPr lang="en-US">
            <a:cs typeface="B Titr" panose="00000700000000000000" pitchFamily="2" charset="-78"/>
          </a:endParaRPr>
        </a:p>
      </dgm:t>
    </dgm:pt>
    <dgm:pt modelId="{A4CF7DCD-0F95-4B09-A54F-A1B416BDC092}">
      <dgm:prSet/>
      <dgm:spPr/>
      <dgm:t>
        <a:bodyPr/>
        <a:lstStyle/>
        <a:p>
          <a:pPr rtl="1"/>
          <a:r>
            <a:rPr lang="fa-IR" dirty="0">
              <a:cs typeface="B Titr" panose="00000700000000000000" pitchFamily="2" charset="-78"/>
            </a:rPr>
            <a:t>کمیته آموزش پزشکی عمومی</a:t>
          </a:r>
          <a:endParaRPr lang="en-US" dirty="0">
            <a:cs typeface="B Titr" panose="00000700000000000000" pitchFamily="2" charset="-78"/>
          </a:endParaRPr>
        </a:p>
      </dgm:t>
    </dgm:pt>
    <dgm:pt modelId="{C5389BD3-21A3-4FC2-AFFB-E42EB3603512}" type="parTrans" cxnId="{3039E182-0F2E-437F-8BB8-B70898C6B81C}">
      <dgm:prSet/>
      <dgm:spPr/>
      <dgm:t>
        <a:bodyPr/>
        <a:lstStyle/>
        <a:p>
          <a:endParaRPr lang="en-US"/>
        </a:p>
      </dgm:t>
    </dgm:pt>
    <dgm:pt modelId="{739F29F9-A550-445D-86E1-9237130B02A8}" type="sibTrans" cxnId="{3039E182-0F2E-437F-8BB8-B70898C6B81C}">
      <dgm:prSet/>
      <dgm:spPr/>
      <dgm:t>
        <a:bodyPr/>
        <a:lstStyle/>
        <a:p>
          <a:endParaRPr lang="en-US"/>
        </a:p>
      </dgm:t>
    </dgm:pt>
    <dgm:pt modelId="{0A3C5319-C330-4193-A8E2-6B413923BEEF}">
      <dgm:prSet/>
      <dgm:spPr/>
      <dgm:t>
        <a:bodyPr/>
        <a:lstStyle/>
        <a:p>
          <a:r>
            <a:rPr lang="fa-IR" dirty="0">
              <a:cs typeface="B Titr" panose="00000700000000000000" pitchFamily="2" charset="-78"/>
            </a:rPr>
            <a:t>کمیته </a:t>
          </a:r>
          <a:r>
            <a:rPr lang="fa-IR">
              <a:cs typeface="B Titr" panose="00000700000000000000" pitchFamily="2" charset="-78"/>
            </a:rPr>
            <a:t>آموزش دستیاری </a:t>
          </a:r>
          <a:endParaRPr lang="en-US" dirty="0">
            <a:cs typeface="B Titr" panose="00000700000000000000" pitchFamily="2" charset="-78"/>
          </a:endParaRPr>
        </a:p>
      </dgm:t>
    </dgm:pt>
    <dgm:pt modelId="{118F6248-6354-428B-ACD6-C365A1C8923E}" type="parTrans" cxnId="{7F85F87A-A016-48EB-B738-AABF218A9788}">
      <dgm:prSet/>
      <dgm:spPr/>
      <dgm:t>
        <a:bodyPr/>
        <a:lstStyle/>
        <a:p>
          <a:endParaRPr lang="en-US"/>
        </a:p>
      </dgm:t>
    </dgm:pt>
    <dgm:pt modelId="{0EF25608-CD37-4AEC-9194-5A56B3632E41}" type="sibTrans" cxnId="{7F85F87A-A016-48EB-B738-AABF218A9788}">
      <dgm:prSet/>
      <dgm:spPr/>
      <dgm:t>
        <a:bodyPr/>
        <a:lstStyle/>
        <a:p>
          <a:endParaRPr lang="en-US"/>
        </a:p>
      </dgm:t>
    </dgm:pt>
    <dgm:pt modelId="{A2890236-C41A-4736-9D28-5BCB236A57C3}" type="pres">
      <dgm:prSet presAssocID="{8B79B4EE-D86B-403E-92BD-3D8A25B4DE8B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AB28AEA4-65AD-4BB1-B1BD-6FF53863B291}" type="pres">
      <dgm:prSet presAssocID="{DF294161-B7F0-4930-A44C-78589C4E2798}" presName="hierRoot1" presStyleCnt="0">
        <dgm:presLayoutVars>
          <dgm:hierBranch val="init"/>
        </dgm:presLayoutVars>
      </dgm:prSet>
      <dgm:spPr/>
    </dgm:pt>
    <dgm:pt modelId="{06F41183-1110-414E-BCB3-A60D9265517B}" type="pres">
      <dgm:prSet presAssocID="{DF294161-B7F0-4930-A44C-78589C4E2798}" presName="rootComposite1" presStyleCnt="0"/>
      <dgm:spPr/>
    </dgm:pt>
    <dgm:pt modelId="{2FE51FB5-D72E-486E-934D-3E69CF5A9C4C}" type="pres">
      <dgm:prSet presAssocID="{DF294161-B7F0-4930-A44C-78589C4E2798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294AFD5-F410-4FD1-A97D-BC052EF99537}" type="pres">
      <dgm:prSet presAssocID="{DF294161-B7F0-4930-A44C-78589C4E2798}" presName="rootConnector1" presStyleLbl="node1" presStyleIdx="0" presStyleCnt="0"/>
      <dgm:spPr/>
      <dgm:t>
        <a:bodyPr/>
        <a:lstStyle/>
        <a:p>
          <a:endParaRPr lang="en-US"/>
        </a:p>
      </dgm:t>
    </dgm:pt>
    <dgm:pt modelId="{F466075F-0403-4B6A-9F60-C8BCBDC3A826}" type="pres">
      <dgm:prSet presAssocID="{DF294161-B7F0-4930-A44C-78589C4E2798}" presName="hierChild2" presStyleCnt="0"/>
      <dgm:spPr/>
    </dgm:pt>
    <dgm:pt modelId="{2C469DF6-CDBD-4F79-B12F-FF849F42FF39}" type="pres">
      <dgm:prSet presAssocID="{4745EBE2-A10A-4F21-833C-3ED118892AD9}" presName="Name37" presStyleLbl="parChTrans1D2" presStyleIdx="0" presStyleCnt="4"/>
      <dgm:spPr/>
      <dgm:t>
        <a:bodyPr/>
        <a:lstStyle/>
        <a:p>
          <a:endParaRPr lang="en-US"/>
        </a:p>
      </dgm:t>
    </dgm:pt>
    <dgm:pt modelId="{6239344C-E644-429D-9D0A-52BF6528633B}" type="pres">
      <dgm:prSet presAssocID="{E55F39A9-0390-4D22-A65B-D997A35BB61F}" presName="hierRoot2" presStyleCnt="0">
        <dgm:presLayoutVars>
          <dgm:hierBranch val="init"/>
        </dgm:presLayoutVars>
      </dgm:prSet>
      <dgm:spPr/>
    </dgm:pt>
    <dgm:pt modelId="{8D56FA1E-B157-4DBE-95EE-93D460D5A230}" type="pres">
      <dgm:prSet presAssocID="{E55F39A9-0390-4D22-A65B-D997A35BB61F}" presName="rootComposite" presStyleCnt="0"/>
      <dgm:spPr/>
    </dgm:pt>
    <dgm:pt modelId="{ECFA5895-0302-42F8-B771-A898A25CA2EF}" type="pres">
      <dgm:prSet presAssocID="{E55F39A9-0390-4D22-A65B-D997A35BB61F}" presName="rootText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F79660E-A9C2-4EB7-AF6B-ADBB50DD63FD}" type="pres">
      <dgm:prSet presAssocID="{E55F39A9-0390-4D22-A65B-D997A35BB61F}" presName="rootConnector" presStyleLbl="node2" presStyleIdx="0" presStyleCnt="3"/>
      <dgm:spPr/>
      <dgm:t>
        <a:bodyPr/>
        <a:lstStyle/>
        <a:p>
          <a:endParaRPr lang="en-US"/>
        </a:p>
      </dgm:t>
    </dgm:pt>
    <dgm:pt modelId="{A69F48F7-F509-4EFF-8C74-A4FF7D2DEF76}" type="pres">
      <dgm:prSet presAssocID="{E55F39A9-0390-4D22-A65B-D997A35BB61F}" presName="hierChild4" presStyleCnt="0"/>
      <dgm:spPr/>
    </dgm:pt>
    <dgm:pt modelId="{3E53E9C4-D3DE-4DB6-8439-7289644DFD6F}" type="pres">
      <dgm:prSet presAssocID="{118F6248-6354-428B-ACD6-C365A1C8923E}" presName="Name37" presStyleLbl="parChTrans1D3" presStyleIdx="0" presStyleCnt="2"/>
      <dgm:spPr/>
      <dgm:t>
        <a:bodyPr/>
        <a:lstStyle/>
        <a:p>
          <a:endParaRPr lang="en-US"/>
        </a:p>
      </dgm:t>
    </dgm:pt>
    <dgm:pt modelId="{005BE1C9-2610-4DB9-88DC-563BD69D8C63}" type="pres">
      <dgm:prSet presAssocID="{0A3C5319-C330-4193-A8E2-6B413923BEEF}" presName="hierRoot2" presStyleCnt="0">
        <dgm:presLayoutVars>
          <dgm:hierBranch val="init"/>
        </dgm:presLayoutVars>
      </dgm:prSet>
      <dgm:spPr/>
    </dgm:pt>
    <dgm:pt modelId="{4D2CE10D-9177-45DD-A054-0631E804CBEB}" type="pres">
      <dgm:prSet presAssocID="{0A3C5319-C330-4193-A8E2-6B413923BEEF}" presName="rootComposite" presStyleCnt="0"/>
      <dgm:spPr/>
    </dgm:pt>
    <dgm:pt modelId="{11F6F0BB-4145-4AA5-AD0C-61C742CAF96D}" type="pres">
      <dgm:prSet presAssocID="{0A3C5319-C330-4193-A8E2-6B413923BEEF}" presName="rootText" presStyleLbl="node3" presStyleIdx="0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6B33C70-4A39-4DD8-A1D4-8D322F72BED1}" type="pres">
      <dgm:prSet presAssocID="{0A3C5319-C330-4193-A8E2-6B413923BEEF}" presName="rootConnector" presStyleLbl="node3" presStyleIdx="0" presStyleCnt="2"/>
      <dgm:spPr/>
      <dgm:t>
        <a:bodyPr/>
        <a:lstStyle/>
        <a:p>
          <a:endParaRPr lang="en-US"/>
        </a:p>
      </dgm:t>
    </dgm:pt>
    <dgm:pt modelId="{3B228BE5-1D01-4857-B65D-2C420BEBC1CF}" type="pres">
      <dgm:prSet presAssocID="{0A3C5319-C330-4193-A8E2-6B413923BEEF}" presName="hierChild4" presStyleCnt="0"/>
      <dgm:spPr/>
    </dgm:pt>
    <dgm:pt modelId="{DD930EB1-16E5-4B2B-A3F4-3C24584D14A2}" type="pres">
      <dgm:prSet presAssocID="{0A3C5319-C330-4193-A8E2-6B413923BEEF}" presName="hierChild5" presStyleCnt="0"/>
      <dgm:spPr/>
    </dgm:pt>
    <dgm:pt modelId="{8179665D-C3AA-43C1-B0D3-762A96FFA698}" type="pres">
      <dgm:prSet presAssocID="{C5389BD3-21A3-4FC2-AFFB-E42EB3603512}" presName="Name37" presStyleLbl="parChTrans1D3" presStyleIdx="1" presStyleCnt="2"/>
      <dgm:spPr/>
      <dgm:t>
        <a:bodyPr/>
        <a:lstStyle/>
        <a:p>
          <a:endParaRPr lang="en-US"/>
        </a:p>
      </dgm:t>
    </dgm:pt>
    <dgm:pt modelId="{4E27DD6E-45E7-4FCD-B629-84AC4E754410}" type="pres">
      <dgm:prSet presAssocID="{A4CF7DCD-0F95-4B09-A54F-A1B416BDC092}" presName="hierRoot2" presStyleCnt="0">
        <dgm:presLayoutVars>
          <dgm:hierBranch val="init"/>
        </dgm:presLayoutVars>
      </dgm:prSet>
      <dgm:spPr/>
    </dgm:pt>
    <dgm:pt modelId="{3A54E4B6-7AD7-4D77-AC7A-730A84D48522}" type="pres">
      <dgm:prSet presAssocID="{A4CF7DCD-0F95-4B09-A54F-A1B416BDC092}" presName="rootComposite" presStyleCnt="0"/>
      <dgm:spPr/>
    </dgm:pt>
    <dgm:pt modelId="{4B22096D-CBC3-437F-B795-2C77E6A5B915}" type="pres">
      <dgm:prSet presAssocID="{A4CF7DCD-0F95-4B09-A54F-A1B416BDC092}" presName="rootText" presStyleLbl="node3" presStyleIdx="1" presStyleCnt="2" custLinFactX="-26312" custLinFactY="-41298" custLinFactNeighborX="-100000" custLinFactNeighborY="-1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E015147-C4E8-46CE-8DC1-956CAC401723}" type="pres">
      <dgm:prSet presAssocID="{A4CF7DCD-0F95-4B09-A54F-A1B416BDC092}" presName="rootConnector" presStyleLbl="node3" presStyleIdx="1" presStyleCnt="2"/>
      <dgm:spPr/>
      <dgm:t>
        <a:bodyPr/>
        <a:lstStyle/>
        <a:p>
          <a:endParaRPr lang="en-US"/>
        </a:p>
      </dgm:t>
    </dgm:pt>
    <dgm:pt modelId="{942DE36F-16F1-496A-BD3D-D66F1900E6C7}" type="pres">
      <dgm:prSet presAssocID="{A4CF7DCD-0F95-4B09-A54F-A1B416BDC092}" presName="hierChild4" presStyleCnt="0"/>
      <dgm:spPr/>
    </dgm:pt>
    <dgm:pt modelId="{2FDFA1C4-B575-4641-9DFB-71F04FE393C2}" type="pres">
      <dgm:prSet presAssocID="{A4CF7DCD-0F95-4B09-A54F-A1B416BDC092}" presName="hierChild5" presStyleCnt="0"/>
      <dgm:spPr/>
    </dgm:pt>
    <dgm:pt modelId="{978BA0A4-8717-442C-B2AB-470A7524FE7F}" type="pres">
      <dgm:prSet presAssocID="{E55F39A9-0390-4D22-A65B-D997A35BB61F}" presName="hierChild5" presStyleCnt="0"/>
      <dgm:spPr/>
    </dgm:pt>
    <dgm:pt modelId="{DEDCADED-BA4D-49E0-BF75-7071BBF130D7}" type="pres">
      <dgm:prSet presAssocID="{E38562CE-EE6A-4B20-AFB4-6C1718C18142}" presName="Name37" presStyleLbl="parChTrans1D2" presStyleIdx="1" presStyleCnt="4"/>
      <dgm:spPr/>
      <dgm:t>
        <a:bodyPr/>
        <a:lstStyle/>
        <a:p>
          <a:endParaRPr lang="en-US"/>
        </a:p>
      </dgm:t>
    </dgm:pt>
    <dgm:pt modelId="{6BABFE07-B3F9-42D3-B80E-C3137B945543}" type="pres">
      <dgm:prSet presAssocID="{A8DA6693-C901-4793-A614-C0380B8E2120}" presName="hierRoot2" presStyleCnt="0">
        <dgm:presLayoutVars>
          <dgm:hierBranch val="init"/>
        </dgm:presLayoutVars>
      </dgm:prSet>
      <dgm:spPr/>
    </dgm:pt>
    <dgm:pt modelId="{9B019EAD-EECD-4113-8AB6-C3A602D117F7}" type="pres">
      <dgm:prSet presAssocID="{A8DA6693-C901-4793-A614-C0380B8E2120}" presName="rootComposite" presStyleCnt="0"/>
      <dgm:spPr/>
    </dgm:pt>
    <dgm:pt modelId="{5878ED4C-4B4C-4E33-9B0E-C4A8E782C9C3}" type="pres">
      <dgm:prSet presAssocID="{A8DA6693-C901-4793-A614-C0380B8E2120}" presName="rootText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E0E6296-13B6-4E76-9F6D-892F9EBBC059}" type="pres">
      <dgm:prSet presAssocID="{A8DA6693-C901-4793-A614-C0380B8E2120}" presName="rootConnector" presStyleLbl="node2" presStyleIdx="1" presStyleCnt="3"/>
      <dgm:spPr/>
      <dgm:t>
        <a:bodyPr/>
        <a:lstStyle/>
        <a:p>
          <a:endParaRPr lang="en-US"/>
        </a:p>
      </dgm:t>
    </dgm:pt>
    <dgm:pt modelId="{AB479576-1ED9-4613-B4C9-A0088E5E827B}" type="pres">
      <dgm:prSet presAssocID="{A8DA6693-C901-4793-A614-C0380B8E2120}" presName="hierChild4" presStyleCnt="0"/>
      <dgm:spPr/>
    </dgm:pt>
    <dgm:pt modelId="{8272203B-285F-4583-9CDC-B51F7F38B0D6}" type="pres">
      <dgm:prSet presAssocID="{A8DA6693-C901-4793-A614-C0380B8E2120}" presName="hierChild5" presStyleCnt="0"/>
      <dgm:spPr/>
    </dgm:pt>
    <dgm:pt modelId="{14C82F79-05E4-4BDC-9103-5A760F0BD15B}" type="pres">
      <dgm:prSet presAssocID="{D178B7F1-85AB-4314-A9BE-857577653786}" presName="Name37" presStyleLbl="parChTrans1D2" presStyleIdx="2" presStyleCnt="4"/>
      <dgm:spPr/>
      <dgm:t>
        <a:bodyPr/>
        <a:lstStyle/>
        <a:p>
          <a:endParaRPr lang="en-US"/>
        </a:p>
      </dgm:t>
    </dgm:pt>
    <dgm:pt modelId="{6870D927-C800-48CF-B041-7D93A417F0CE}" type="pres">
      <dgm:prSet presAssocID="{213968C1-8629-4C0D-B3FB-4C46FE1AF7F2}" presName="hierRoot2" presStyleCnt="0">
        <dgm:presLayoutVars>
          <dgm:hierBranch val="init"/>
        </dgm:presLayoutVars>
      </dgm:prSet>
      <dgm:spPr/>
    </dgm:pt>
    <dgm:pt modelId="{0525765B-D852-409B-BB21-833B3EA391B4}" type="pres">
      <dgm:prSet presAssocID="{213968C1-8629-4C0D-B3FB-4C46FE1AF7F2}" presName="rootComposite" presStyleCnt="0"/>
      <dgm:spPr/>
    </dgm:pt>
    <dgm:pt modelId="{821F7423-466F-4E32-A3AD-54F8A9697C17}" type="pres">
      <dgm:prSet presAssocID="{213968C1-8629-4C0D-B3FB-4C46FE1AF7F2}" presName="rootText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64B2E39-BF69-4CBB-9274-91ABF1A58E8D}" type="pres">
      <dgm:prSet presAssocID="{213968C1-8629-4C0D-B3FB-4C46FE1AF7F2}" presName="rootConnector" presStyleLbl="node2" presStyleIdx="2" presStyleCnt="3"/>
      <dgm:spPr/>
      <dgm:t>
        <a:bodyPr/>
        <a:lstStyle/>
        <a:p>
          <a:endParaRPr lang="en-US"/>
        </a:p>
      </dgm:t>
    </dgm:pt>
    <dgm:pt modelId="{8FA9BFEC-E11A-4A53-8DB5-D22CBB74C180}" type="pres">
      <dgm:prSet presAssocID="{213968C1-8629-4C0D-B3FB-4C46FE1AF7F2}" presName="hierChild4" presStyleCnt="0"/>
      <dgm:spPr/>
    </dgm:pt>
    <dgm:pt modelId="{7357A288-8B18-423F-8B2D-F3BDFF8E27CF}" type="pres">
      <dgm:prSet presAssocID="{213968C1-8629-4C0D-B3FB-4C46FE1AF7F2}" presName="hierChild5" presStyleCnt="0"/>
      <dgm:spPr/>
    </dgm:pt>
    <dgm:pt modelId="{3D6061E0-1A4B-4BCC-85CD-7AF7FCE09411}" type="pres">
      <dgm:prSet presAssocID="{DF294161-B7F0-4930-A44C-78589C4E2798}" presName="hierChild3" presStyleCnt="0"/>
      <dgm:spPr/>
    </dgm:pt>
    <dgm:pt modelId="{8A7E2A5D-7186-418A-A0A9-CD0CF6FEE55E}" type="pres">
      <dgm:prSet presAssocID="{F7061F50-2DBB-4B57-9921-DC10D3A4C129}" presName="Name111" presStyleLbl="parChTrans1D2" presStyleIdx="3" presStyleCnt="4"/>
      <dgm:spPr/>
      <dgm:t>
        <a:bodyPr/>
        <a:lstStyle/>
        <a:p>
          <a:endParaRPr lang="en-US"/>
        </a:p>
      </dgm:t>
    </dgm:pt>
    <dgm:pt modelId="{3D03BC6D-5BE9-4DAA-9C82-9D2364A8CEE3}" type="pres">
      <dgm:prSet presAssocID="{15029912-30B1-4445-9B05-9FE8DB5F33A0}" presName="hierRoot3" presStyleCnt="0">
        <dgm:presLayoutVars>
          <dgm:hierBranch val="init"/>
        </dgm:presLayoutVars>
      </dgm:prSet>
      <dgm:spPr/>
    </dgm:pt>
    <dgm:pt modelId="{A004B608-8FD5-4885-A10B-72AAE8931057}" type="pres">
      <dgm:prSet presAssocID="{15029912-30B1-4445-9B05-9FE8DB5F33A0}" presName="rootComposite3" presStyleCnt="0"/>
      <dgm:spPr/>
    </dgm:pt>
    <dgm:pt modelId="{12CDD273-0766-4214-B68A-E5A17470C073}" type="pres">
      <dgm:prSet presAssocID="{15029912-30B1-4445-9B05-9FE8DB5F33A0}" presName="rootText3" presStyleLbl="asst1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690E5CD-1446-4328-96E8-766B83214318}" type="pres">
      <dgm:prSet presAssocID="{15029912-30B1-4445-9B05-9FE8DB5F33A0}" presName="rootConnector3" presStyleLbl="asst1" presStyleIdx="0" presStyleCnt="1"/>
      <dgm:spPr/>
      <dgm:t>
        <a:bodyPr/>
        <a:lstStyle/>
        <a:p>
          <a:endParaRPr lang="en-US"/>
        </a:p>
      </dgm:t>
    </dgm:pt>
    <dgm:pt modelId="{FBE043DE-70A1-42D0-9DED-D02581D4D670}" type="pres">
      <dgm:prSet presAssocID="{15029912-30B1-4445-9B05-9FE8DB5F33A0}" presName="hierChild6" presStyleCnt="0"/>
      <dgm:spPr/>
    </dgm:pt>
    <dgm:pt modelId="{BA90386D-FF4B-4C6A-821D-219C0586FB32}" type="pres">
      <dgm:prSet presAssocID="{15029912-30B1-4445-9B05-9FE8DB5F33A0}" presName="hierChild7" presStyleCnt="0"/>
      <dgm:spPr/>
    </dgm:pt>
  </dgm:ptLst>
  <dgm:cxnLst>
    <dgm:cxn modelId="{25C3EAE9-CE28-422E-8BA2-9CDE99C5C323}" type="presOf" srcId="{E38562CE-EE6A-4B20-AFB4-6C1718C18142}" destId="{DEDCADED-BA4D-49E0-BF75-7071BBF130D7}" srcOrd="0" destOrd="0" presId="urn:microsoft.com/office/officeart/2005/8/layout/orgChart1"/>
    <dgm:cxn modelId="{29337D8D-8ACB-4C1A-927B-30D50E13F499}" type="presOf" srcId="{A4CF7DCD-0F95-4B09-A54F-A1B416BDC092}" destId="{AE015147-C4E8-46CE-8DC1-956CAC401723}" srcOrd="1" destOrd="0" presId="urn:microsoft.com/office/officeart/2005/8/layout/orgChart1"/>
    <dgm:cxn modelId="{ADCEEF03-425E-418D-8D31-B500237D7F5B}" type="presOf" srcId="{4745EBE2-A10A-4F21-833C-3ED118892AD9}" destId="{2C469DF6-CDBD-4F79-B12F-FF849F42FF39}" srcOrd="0" destOrd="0" presId="urn:microsoft.com/office/officeart/2005/8/layout/orgChart1"/>
    <dgm:cxn modelId="{EF42537D-4805-44D3-8BAA-21BCB8239516}" srcId="{8B79B4EE-D86B-403E-92BD-3D8A25B4DE8B}" destId="{DF294161-B7F0-4930-A44C-78589C4E2798}" srcOrd="0" destOrd="0" parTransId="{3CD7F016-B70F-4ACA-AE74-46398FA8732C}" sibTransId="{ABCB326E-9EFA-4957-92A0-C345893ED840}"/>
    <dgm:cxn modelId="{4F46A847-945B-42DE-85EE-11817D87AC1D}" type="presOf" srcId="{15029912-30B1-4445-9B05-9FE8DB5F33A0}" destId="{F690E5CD-1446-4328-96E8-766B83214318}" srcOrd="1" destOrd="0" presId="urn:microsoft.com/office/officeart/2005/8/layout/orgChart1"/>
    <dgm:cxn modelId="{9CAE7E6F-EE83-4028-AA9F-00FBDBEEC962}" type="presOf" srcId="{A4CF7DCD-0F95-4B09-A54F-A1B416BDC092}" destId="{4B22096D-CBC3-437F-B795-2C77E6A5B915}" srcOrd="0" destOrd="0" presId="urn:microsoft.com/office/officeart/2005/8/layout/orgChart1"/>
    <dgm:cxn modelId="{92A86CEA-1091-4182-9150-F305D9EEFD25}" srcId="{DF294161-B7F0-4930-A44C-78589C4E2798}" destId="{A8DA6693-C901-4793-A614-C0380B8E2120}" srcOrd="2" destOrd="0" parTransId="{E38562CE-EE6A-4B20-AFB4-6C1718C18142}" sibTransId="{E56F4CF0-B3E6-465A-84BF-CD8AEE6A3DA5}"/>
    <dgm:cxn modelId="{6F47C62A-31C2-4B25-9F75-49112696B97B}" type="presOf" srcId="{15029912-30B1-4445-9B05-9FE8DB5F33A0}" destId="{12CDD273-0766-4214-B68A-E5A17470C073}" srcOrd="0" destOrd="0" presId="urn:microsoft.com/office/officeart/2005/8/layout/orgChart1"/>
    <dgm:cxn modelId="{F1C6168F-470A-4996-9679-8A0887E80930}" type="presOf" srcId="{213968C1-8629-4C0D-B3FB-4C46FE1AF7F2}" destId="{D64B2E39-BF69-4CBB-9274-91ABF1A58E8D}" srcOrd="1" destOrd="0" presId="urn:microsoft.com/office/officeart/2005/8/layout/orgChart1"/>
    <dgm:cxn modelId="{3A1517EE-26C3-4499-AB33-B2E177E0A037}" type="presOf" srcId="{D178B7F1-85AB-4314-A9BE-857577653786}" destId="{14C82F79-05E4-4BDC-9103-5A760F0BD15B}" srcOrd="0" destOrd="0" presId="urn:microsoft.com/office/officeart/2005/8/layout/orgChart1"/>
    <dgm:cxn modelId="{7F85F87A-A016-48EB-B738-AABF218A9788}" srcId="{E55F39A9-0390-4D22-A65B-D997A35BB61F}" destId="{0A3C5319-C330-4193-A8E2-6B413923BEEF}" srcOrd="0" destOrd="0" parTransId="{118F6248-6354-428B-ACD6-C365A1C8923E}" sibTransId="{0EF25608-CD37-4AEC-9194-5A56B3632E41}"/>
    <dgm:cxn modelId="{D043F8D1-BAF3-4D85-8289-50A76063C8FE}" type="presOf" srcId="{E55F39A9-0390-4D22-A65B-D997A35BB61F}" destId="{CF79660E-A9C2-4EB7-AF6B-ADBB50DD63FD}" srcOrd="1" destOrd="0" presId="urn:microsoft.com/office/officeart/2005/8/layout/orgChart1"/>
    <dgm:cxn modelId="{D6EFC060-EBD0-44C8-B55C-509AA5E2F12E}" type="presOf" srcId="{0A3C5319-C330-4193-A8E2-6B413923BEEF}" destId="{56B33C70-4A39-4DD8-A1D4-8D322F72BED1}" srcOrd="1" destOrd="0" presId="urn:microsoft.com/office/officeart/2005/8/layout/orgChart1"/>
    <dgm:cxn modelId="{80477D87-0510-4D3B-B0CB-88885D66AFBE}" type="presOf" srcId="{8B79B4EE-D86B-403E-92BD-3D8A25B4DE8B}" destId="{A2890236-C41A-4736-9D28-5BCB236A57C3}" srcOrd="0" destOrd="0" presId="urn:microsoft.com/office/officeart/2005/8/layout/orgChart1"/>
    <dgm:cxn modelId="{7E4FDD3A-C983-439A-946B-957C625A79B1}" type="presOf" srcId="{0A3C5319-C330-4193-A8E2-6B413923BEEF}" destId="{11F6F0BB-4145-4AA5-AD0C-61C742CAF96D}" srcOrd="0" destOrd="0" presId="urn:microsoft.com/office/officeart/2005/8/layout/orgChart1"/>
    <dgm:cxn modelId="{7878DA8A-43E6-4C1A-A6F3-CCA4109E1CB2}" type="presOf" srcId="{F7061F50-2DBB-4B57-9921-DC10D3A4C129}" destId="{8A7E2A5D-7186-418A-A0A9-CD0CF6FEE55E}" srcOrd="0" destOrd="0" presId="urn:microsoft.com/office/officeart/2005/8/layout/orgChart1"/>
    <dgm:cxn modelId="{6B907970-D96A-497C-AD99-D236F80B5DBC}" type="presOf" srcId="{DF294161-B7F0-4930-A44C-78589C4E2798}" destId="{9294AFD5-F410-4FD1-A97D-BC052EF99537}" srcOrd="1" destOrd="0" presId="urn:microsoft.com/office/officeart/2005/8/layout/orgChart1"/>
    <dgm:cxn modelId="{3E957763-D065-46E2-BF5F-43E17AB55CA1}" type="presOf" srcId="{C5389BD3-21A3-4FC2-AFFB-E42EB3603512}" destId="{8179665D-C3AA-43C1-B0D3-762A96FFA698}" srcOrd="0" destOrd="0" presId="urn:microsoft.com/office/officeart/2005/8/layout/orgChart1"/>
    <dgm:cxn modelId="{0F74D601-66B8-4EA5-8732-71084F10B73D}" srcId="{DF294161-B7F0-4930-A44C-78589C4E2798}" destId="{15029912-30B1-4445-9B05-9FE8DB5F33A0}" srcOrd="0" destOrd="0" parTransId="{F7061F50-2DBB-4B57-9921-DC10D3A4C129}" sibTransId="{AC823D6C-3C35-4EE2-A364-304E85BDD1EA}"/>
    <dgm:cxn modelId="{7DDF6AF0-C831-436A-97CC-65012F064551}" type="presOf" srcId="{A8DA6693-C901-4793-A614-C0380B8E2120}" destId="{5878ED4C-4B4C-4E33-9B0E-C4A8E782C9C3}" srcOrd="0" destOrd="0" presId="urn:microsoft.com/office/officeart/2005/8/layout/orgChart1"/>
    <dgm:cxn modelId="{47E41100-B8AC-4638-9869-D250CEB23665}" srcId="{DF294161-B7F0-4930-A44C-78589C4E2798}" destId="{E55F39A9-0390-4D22-A65B-D997A35BB61F}" srcOrd="1" destOrd="0" parTransId="{4745EBE2-A10A-4F21-833C-3ED118892AD9}" sibTransId="{12662FAE-38B2-4355-82A2-C160DECDC09F}"/>
    <dgm:cxn modelId="{F8203884-140C-45EF-BA5E-21F3F01476FC}" type="presOf" srcId="{A8DA6693-C901-4793-A614-C0380B8E2120}" destId="{7E0E6296-13B6-4E76-9F6D-892F9EBBC059}" srcOrd="1" destOrd="0" presId="urn:microsoft.com/office/officeart/2005/8/layout/orgChart1"/>
    <dgm:cxn modelId="{11252E4E-238B-4F0A-976D-6FA0E5C02A4C}" type="presOf" srcId="{213968C1-8629-4C0D-B3FB-4C46FE1AF7F2}" destId="{821F7423-466F-4E32-A3AD-54F8A9697C17}" srcOrd="0" destOrd="0" presId="urn:microsoft.com/office/officeart/2005/8/layout/orgChart1"/>
    <dgm:cxn modelId="{9199BDAE-36F0-49A6-857D-A000957DFB6F}" type="presOf" srcId="{DF294161-B7F0-4930-A44C-78589C4E2798}" destId="{2FE51FB5-D72E-486E-934D-3E69CF5A9C4C}" srcOrd="0" destOrd="0" presId="urn:microsoft.com/office/officeart/2005/8/layout/orgChart1"/>
    <dgm:cxn modelId="{43C75DE5-1914-4DB4-8D82-FF5014F3D53F}" type="presOf" srcId="{E55F39A9-0390-4D22-A65B-D997A35BB61F}" destId="{ECFA5895-0302-42F8-B771-A898A25CA2EF}" srcOrd="0" destOrd="0" presId="urn:microsoft.com/office/officeart/2005/8/layout/orgChart1"/>
    <dgm:cxn modelId="{BBF99B15-3392-400F-80D7-CB1AADA75E14}" type="presOf" srcId="{118F6248-6354-428B-ACD6-C365A1C8923E}" destId="{3E53E9C4-D3DE-4DB6-8439-7289644DFD6F}" srcOrd="0" destOrd="0" presId="urn:microsoft.com/office/officeart/2005/8/layout/orgChart1"/>
    <dgm:cxn modelId="{3039E182-0F2E-437F-8BB8-B70898C6B81C}" srcId="{E55F39A9-0390-4D22-A65B-D997A35BB61F}" destId="{A4CF7DCD-0F95-4B09-A54F-A1B416BDC092}" srcOrd="1" destOrd="0" parTransId="{C5389BD3-21A3-4FC2-AFFB-E42EB3603512}" sibTransId="{739F29F9-A550-445D-86E1-9237130B02A8}"/>
    <dgm:cxn modelId="{E6CC407B-90CA-46A6-9C75-20302E4B99FF}" srcId="{DF294161-B7F0-4930-A44C-78589C4E2798}" destId="{213968C1-8629-4C0D-B3FB-4C46FE1AF7F2}" srcOrd="3" destOrd="0" parTransId="{D178B7F1-85AB-4314-A9BE-857577653786}" sibTransId="{4530CF6F-FBF8-4E5B-B96A-FFB2B76F934F}"/>
    <dgm:cxn modelId="{C1ECAB7A-8DA6-4404-935E-A75494CAE025}" type="presParOf" srcId="{A2890236-C41A-4736-9D28-5BCB236A57C3}" destId="{AB28AEA4-65AD-4BB1-B1BD-6FF53863B291}" srcOrd="0" destOrd="0" presId="urn:microsoft.com/office/officeart/2005/8/layout/orgChart1"/>
    <dgm:cxn modelId="{00D91CA7-2AB8-43E9-AAB1-EBF2EF23CC3B}" type="presParOf" srcId="{AB28AEA4-65AD-4BB1-B1BD-6FF53863B291}" destId="{06F41183-1110-414E-BCB3-A60D9265517B}" srcOrd="0" destOrd="0" presId="urn:microsoft.com/office/officeart/2005/8/layout/orgChart1"/>
    <dgm:cxn modelId="{361C922C-1B6F-4540-BD37-5B41AB187928}" type="presParOf" srcId="{06F41183-1110-414E-BCB3-A60D9265517B}" destId="{2FE51FB5-D72E-486E-934D-3E69CF5A9C4C}" srcOrd="0" destOrd="0" presId="urn:microsoft.com/office/officeart/2005/8/layout/orgChart1"/>
    <dgm:cxn modelId="{BB77A841-B438-468C-B9EA-BA34BE9A0EC2}" type="presParOf" srcId="{06F41183-1110-414E-BCB3-A60D9265517B}" destId="{9294AFD5-F410-4FD1-A97D-BC052EF99537}" srcOrd="1" destOrd="0" presId="urn:microsoft.com/office/officeart/2005/8/layout/orgChart1"/>
    <dgm:cxn modelId="{CABA8DD1-7DD6-4451-8611-385DD3435F0F}" type="presParOf" srcId="{AB28AEA4-65AD-4BB1-B1BD-6FF53863B291}" destId="{F466075F-0403-4B6A-9F60-C8BCBDC3A826}" srcOrd="1" destOrd="0" presId="urn:microsoft.com/office/officeart/2005/8/layout/orgChart1"/>
    <dgm:cxn modelId="{BF453B2E-22B8-4C0A-A3E3-CB9981286F99}" type="presParOf" srcId="{F466075F-0403-4B6A-9F60-C8BCBDC3A826}" destId="{2C469DF6-CDBD-4F79-B12F-FF849F42FF39}" srcOrd="0" destOrd="0" presId="urn:microsoft.com/office/officeart/2005/8/layout/orgChart1"/>
    <dgm:cxn modelId="{32981395-10CB-4D06-8F7E-83EBE192B4D3}" type="presParOf" srcId="{F466075F-0403-4B6A-9F60-C8BCBDC3A826}" destId="{6239344C-E644-429D-9D0A-52BF6528633B}" srcOrd="1" destOrd="0" presId="urn:microsoft.com/office/officeart/2005/8/layout/orgChart1"/>
    <dgm:cxn modelId="{8F37700F-B42D-435B-91AF-18A31030A527}" type="presParOf" srcId="{6239344C-E644-429D-9D0A-52BF6528633B}" destId="{8D56FA1E-B157-4DBE-95EE-93D460D5A230}" srcOrd="0" destOrd="0" presId="urn:microsoft.com/office/officeart/2005/8/layout/orgChart1"/>
    <dgm:cxn modelId="{477A6A47-630E-4718-9713-A6B05D4D7B99}" type="presParOf" srcId="{8D56FA1E-B157-4DBE-95EE-93D460D5A230}" destId="{ECFA5895-0302-42F8-B771-A898A25CA2EF}" srcOrd="0" destOrd="0" presId="urn:microsoft.com/office/officeart/2005/8/layout/orgChart1"/>
    <dgm:cxn modelId="{25E75677-FE18-492D-A917-95A82AB929A7}" type="presParOf" srcId="{8D56FA1E-B157-4DBE-95EE-93D460D5A230}" destId="{CF79660E-A9C2-4EB7-AF6B-ADBB50DD63FD}" srcOrd="1" destOrd="0" presId="urn:microsoft.com/office/officeart/2005/8/layout/orgChart1"/>
    <dgm:cxn modelId="{5B327F64-B913-4478-BD7B-D49451A6A831}" type="presParOf" srcId="{6239344C-E644-429D-9D0A-52BF6528633B}" destId="{A69F48F7-F509-4EFF-8C74-A4FF7D2DEF76}" srcOrd="1" destOrd="0" presId="urn:microsoft.com/office/officeart/2005/8/layout/orgChart1"/>
    <dgm:cxn modelId="{74B3B252-62FF-4729-9F32-2EA92FD4778C}" type="presParOf" srcId="{A69F48F7-F509-4EFF-8C74-A4FF7D2DEF76}" destId="{3E53E9C4-D3DE-4DB6-8439-7289644DFD6F}" srcOrd="0" destOrd="0" presId="urn:microsoft.com/office/officeart/2005/8/layout/orgChart1"/>
    <dgm:cxn modelId="{A681DF4B-5525-4141-84E8-D3CC9815A193}" type="presParOf" srcId="{A69F48F7-F509-4EFF-8C74-A4FF7D2DEF76}" destId="{005BE1C9-2610-4DB9-88DC-563BD69D8C63}" srcOrd="1" destOrd="0" presId="urn:microsoft.com/office/officeart/2005/8/layout/orgChart1"/>
    <dgm:cxn modelId="{AF7107AD-BAE8-4FFA-9345-51D943006CA5}" type="presParOf" srcId="{005BE1C9-2610-4DB9-88DC-563BD69D8C63}" destId="{4D2CE10D-9177-45DD-A054-0631E804CBEB}" srcOrd="0" destOrd="0" presId="urn:microsoft.com/office/officeart/2005/8/layout/orgChart1"/>
    <dgm:cxn modelId="{6D6B2B8B-E16F-4E35-BC1F-711CE705FB33}" type="presParOf" srcId="{4D2CE10D-9177-45DD-A054-0631E804CBEB}" destId="{11F6F0BB-4145-4AA5-AD0C-61C742CAF96D}" srcOrd="0" destOrd="0" presId="urn:microsoft.com/office/officeart/2005/8/layout/orgChart1"/>
    <dgm:cxn modelId="{3F32C20F-01C5-43AB-8B6B-54248C402EEE}" type="presParOf" srcId="{4D2CE10D-9177-45DD-A054-0631E804CBEB}" destId="{56B33C70-4A39-4DD8-A1D4-8D322F72BED1}" srcOrd="1" destOrd="0" presId="urn:microsoft.com/office/officeart/2005/8/layout/orgChart1"/>
    <dgm:cxn modelId="{C92C7618-E10C-447D-B028-F9C7A2D157AE}" type="presParOf" srcId="{005BE1C9-2610-4DB9-88DC-563BD69D8C63}" destId="{3B228BE5-1D01-4857-B65D-2C420BEBC1CF}" srcOrd="1" destOrd="0" presId="urn:microsoft.com/office/officeart/2005/8/layout/orgChart1"/>
    <dgm:cxn modelId="{77C5F364-4B35-4091-B763-F607D66BE344}" type="presParOf" srcId="{005BE1C9-2610-4DB9-88DC-563BD69D8C63}" destId="{DD930EB1-16E5-4B2B-A3F4-3C24584D14A2}" srcOrd="2" destOrd="0" presId="urn:microsoft.com/office/officeart/2005/8/layout/orgChart1"/>
    <dgm:cxn modelId="{1C37FC20-4A4E-4E52-9C7A-FF464E9BA995}" type="presParOf" srcId="{A69F48F7-F509-4EFF-8C74-A4FF7D2DEF76}" destId="{8179665D-C3AA-43C1-B0D3-762A96FFA698}" srcOrd="2" destOrd="0" presId="urn:microsoft.com/office/officeart/2005/8/layout/orgChart1"/>
    <dgm:cxn modelId="{573DC693-3E74-4FAC-9422-18640227CB06}" type="presParOf" srcId="{A69F48F7-F509-4EFF-8C74-A4FF7D2DEF76}" destId="{4E27DD6E-45E7-4FCD-B629-84AC4E754410}" srcOrd="3" destOrd="0" presId="urn:microsoft.com/office/officeart/2005/8/layout/orgChart1"/>
    <dgm:cxn modelId="{2378370F-FC9D-4E54-B6A1-F903EDAB331E}" type="presParOf" srcId="{4E27DD6E-45E7-4FCD-B629-84AC4E754410}" destId="{3A54E4B6-7AD7-4D77-AC7A-730A84D48522}" srcOrd="0" destOrd="0" presId="urn:microsoft.com/office/officeart/2005/8/layout/orgChart1"/>
    <dgm:cxn modelId="{8E1EA008-101E-4472-8146-F1D4033EE338}" type="presParOf" srcId="{3A54E4B6-7AD7-4D77-AC7A-730A84D48522}" destId="{4B22096D-CBC3-437F-B795-2C77E6A5B915}" srcOrd="0" destOrd="0" presId="urn:microsoft.com/office/officeart/2005/8/layout/orgChart1"/>
    <dgm:cxn modelId="{8ED27216-AC2B-48AC-BC7A-19A6B75FC0CC}" type="presParOf" srcId="{3A54E4B6-7AD7-4D77-AC7A-730A84D48522}" destId="{AE015147-C4E8-46CE-8DC1-956CAC401723}" srcOrd="1" destOrd="0" presId="urn:microsoft.com/office/officeart/2005/8/layout/orgChart1"/>
    <dgm:cxn modelId="{9F0905B9-E2B7-4E74-BC99-C085B9C52380}" type="presParOf" srcId="{4E27DD6E-45E7-4FCD-B629-84AC4E754410}" destId="{942DE36F-16F1-496A-BD3D-D66F1900E6C7}" srcOrd="1" destOrd="0" presId="urn:microsoft.com/office/officeart/2005/8/layout/orgChart1"/>
    <dgm:cxn modelId="{0DE1DCF2-069B-483F-8C96-02CAF6ECADD4}" type="presParOf" srcId="{4E27DD6E-45E7-4FCD-B629-84AC4E754410}" destId="{2FDFA1C4-B575-4641-9DFB-71F04FE393C2}" srcOrd="2" destOrd="0" presId="urn:microsoft.com/office/officeart/2005/8/layout/orgChart1"/>
    <dgm:cxn modelId="{6A95552D-B56F-4B74-8907-4C1F68BD7B83}" type="presParOf" srcId="{6239344C-E644-429D-9D0A-52BF6528633B}" destId="{978BA0A4-8717-442C-B2AB-470A7524FE7F}" srcOrd="2" destOrd="0" presId="urn:microsoft.com/office/officeart/2005/8/layout/orgChart1"/>
    <dgm:cxn modelId="{6865BF19-119D-487F-81FF-3CB486BD668C}" type="presParOf" srcId="{F466075F-0403-4B6A-9F60-C8BCBDC3A826}" destId="{DEDCADED-BA4D-49E0-BF75-7071BBF130D7}" srcOrd="2" destOrd="0" presId="urn:microsoft.com/office/officeart/2005/8/layout/orgChart1"/>
    <dgm:cxn modelId="{7E882643-9416-401B-83A2-094321D6C00C}" type="presParOf" srcId="{F466075F-0403-4B6A-9F60-C8BCBDC3A826}" destId="{6BABFE07-B3F9-42D3-B80E-C3137B945543}" srcOrd="3" destOrd="0" presId="urn:microsoft.com/office/officeart/2005/8/layout/orgChart1"/>
    <dgm:cxn modelId="{56C975B2-7C62-4792-8925-499DC614CD8A}" type="presParOf" srcId="{6BABFE07-B3F9-42D3-B80E-C3137B945543}" destId="{9B019EAD-EECD-4113-8AB6-C3A602D117F7}" srcOrd="0" destOrd="0" presId="urn:microsoft.com/office/officeart/2005/8/layout/orgChart1"/>
    <dgm:cxn modelId="{C5DCFE3B-A758-4FE2-BE96-4E540BBCB63C}" type="presParOf" srcId="{9B019EAD-EECD-4113-8AB6-C3A602D117F7}" destId="{5878ED4C-4B4C-4E33-9B0E-C4A8E782C9C3}" srcOrd="0" destOrd="0" presId="urn:microsoft.com/office/officeart/2005/8/layout/orgChart1"/>
    <dgm:cxn modelId="{983EE64D-C103-48D7-B2A9-2482D38329A6}" type="presParOf" srcId="{9B019EAD-EECD-4113-8AB6-C3A602D117F7}" destId="{7E0E6296-13B6-4E76-9F6D-892F9EBBC059}" srcOrd="1" destOrd="0" presId="urn:microsoft.com/office/officeart/2005/8/layout/orgChart1"/>
    <dgm:cxn modelId="{CD9AC74D-CC44-47DD-A648-77F28C9DDD3D}" type="presParOf" srcId="{6BABFE07-B3F9-42D3-B80E-C3137B945543}" destId="{AB479576-1ED9-4613-B4C9-A0088E5E827B}" srcOrd="1" destOrd="0" presId="urn:microsoft.com/office/officeart/2005/8/layout/orgChart1"/>
    <dgm:cxn modelId="{FC4A0AFE-BED0-4D74-98C6-C09A9BBDE466}" type="presParOf" srcId="{6BABFE07-B3F9-42D3-B80E-C3137B945543}" destId="{8272203B-285F-4583-9CDC-B51F7F38B0D6}" srcOrd="2" destOrd="0" presId="urn:microsoft.com/office/officeart/2005/8/layout/orgChart1"/>
    <dgm:cxn modelId="{86D72981-C4D5-43D8-93F7-8B95FF6B136B}" type="presParOf" srcId="{F466075F-0403-4B6A-9F60-C8BCBDC3A826}" destId="{14C82F79-05E4-4BDC-9103-5A760F0BD15B}" srcOrd="4" destOrd="0" presId="urn:microsoft.com/office/officeart/2005/8/layout/orgChart1"/>
    <dgm:cxn modelId="{522FF052-5E04-4FA1-BEA4-766E5AD104B2}" type="presParOf" srcId="{F466075F-0403-4B6A-9F60-C8BCBDC3A826}" destId="{6870D927-C800-48CF-B041-7D93A417F0CE}" srcOrd="5" destOrd="0" presId="urn:microsoft.com/office/officeart/2005/8/layout/orgChart1"/>
    <dgm:cxn modelId="{57745C59-D4B6-4323-A270-B8202B31A20E}" type="presParOf" srcId="{6870D927-C800-48CF-B041-7D93A417F0CE}" destId="{0525765B-D852-409B-BB21-833B3EA391B4}" srcOrd="0" destOrd="0" presId="urn:microsoft.com/office/officeart/2005/8/layout/orgChart1"/>
    <dgm:cxn modelId="{8D272139-7734-42C1-A5CC-23C7F477A045}" type="presParOf" srcId="{0525765B-D852-409B-BB21-833B3EA391B4}" destId="{821F7423-466F-4E32-A3AD-54F8A9697C17}" srcOrd="0" destOrd="0" presId="urn:microsoft.com/office/officeart/2005/8/layout/orgChart1"/>
    <dgm:cxn modelId="{14A1DEAC-4ABA-48DD-8B90-C50E6580C26D}" type="presParOf" srcId="{0525765B-D852-409B-BB21-833B3EA391B4}" destId="{D64B2E39-BF69-4CBB-9274-91ABF1A58E8D}" srcOrd="1" destOrd="0" presId="urn:microsoft.com/office/officeart/2005/8/layout/orgChart1"/>
    <dgm:cxn modelId="{03E01CA1-85A3-4957-A03F-ABAE7E56DBB3}" type="presParOf" srcId="{6870D927-C800-48CF-B041-7D93A417F0CE}" destId="{8FA9BFEC-E11A-4A53-8DB5-D22CBB74C180}" srcOrd="1" destOrd="0" presId="urn:microsoft.com/office/officeart/2005/8/layout/orgChart1"/>
    <dgm:cxn modelId="{5EF5D709-9C82-44DE-B357-F76F18FF3044}" type="presParOf" srcId="{6870D927-C800-48CF-B041-7D93A417F0CE}" destId="{7357A288-8B18-423F-8B2D-F3BDFF8E27CF}" srcOrd="2" destOrd="0" presId="urn:microsoft.com/office/officeart/2005/8/layout/orgChart1"/>
    <dgm:cxn modelId="{0C042A50-59DF-4910-AB06-40A89ED105C6}" type="presParOf" srcId="{AB28AEA4-65AD-4BB1-B1BD-6FF53863B291}" destId="{3D6061E0-1A4B-4BCC-85CD-7AF7FCE09411}" srcOrd="2" destOrd="0" presId="urn:microsoft.com/office/officeart/2005/8/layout/orgChart1"/>
    <dgm:cxn modelId="{50BCE656-C1BD-4A8A-AE47-4623E5880D2B}" type="presParOf" srcId="{3D6061E0-1A4B-4BCC-85CD-7AF7FCE09411}" destId="{8A7E2A5D-7186-418A-A0A9-CD0CF6FEE55E}" srcOrd="0" destOrd="0" presId="urn:microsoft.com/office/officeart/2005/8/layout/orgChart1"/>
    <dgm:cxn modelId="{8E303D6D-50A1-46EF-94EE-5C76A343B30C}" type="presParOf" srcId="{3D6061E0-1A4B-4BCC-85CD-7AF7FCE09411}" destId="{3D03BC6D-5BE9-4DAA-9C82-9D2364A8CEE3}" srcOrd="1" destOrd="0" presId="urn:microsoft.com/office/officeart/2005/8/layout/orgChart1"/>
    <dgm:cxn modelId="{8BCF0651-537E-4E73-818D-469B8CCA4190}" type="presParOf" srcId="{3D03BC6D-5BE9-4DAA-9C82-9D2364A8CEE3}" destId="{A004B608-8FD5-4885-A10B-72AAE8931057}" srcOrd="0" destOrd="0" presId="urn:microsoft.com/office/officeart/2005/8/layout/orgChart1"/>
    <dgm:cxn modelId="{FEE88052-95C6-4468-AA25-66530638D038}" type="presParOf" srcId="{A004B608-8FD5-4885-A10B-72AAE8931057}" destId="{12CDD273-0766-4214-B68A-E5A17470C073}" srcOrd="0" destOrd="0" presId="urn:microsoft.com/office/officeart/2005/8/layout/orgChart1"/>
    <dgm:cxn modelId="{7FD0CB7D-0AA2-4247-87EA-39C38135221B}" type="presParOf" srcId="{A004B608-8FD5-4885-A10B-72AAE8931057}" destId="{F690E5CD-1446-4328-96E8-766B83214318}" srcOrd="1" destOrd="0" presId="urn:microsoft.com/office/officeart/2005/8/layout/orgChart1"/>
    <dgm:cxn modelId="{BC18B5F1-5DAE-4442-9690-DA414F5FB6A0}" type="presParOf" srcId="{3D03BC6D-5BE9-4DAA-9C82-9D2364A8CEE3}" destId="{FBE043DE-70A1-42D0-9DED-D02581D4D670}" srcOrd="1" destOrd="0" presId="urn:microsoft.com/office/officeart/2005/8/layout/orgChart1"/>
    <dgm:cxn modelId="{10D156B0-887B-4C1B-96B6-C3DFF3AA06E1}" type="presParOf" srcId="{3D03BC6D-5BE9-4DAA-9C82-9D2364A8CEE3}" destId="{BA90386D-FF4B-4C6A-821D-219C0586FB32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B79B4EE-D86B-403E-92BD-3D8A25B4DE8B}" type="doc">
      <dgm:prSet loTypeId="urn:microsoft.com/office/officeart/2005/8/layout/orgChart1" loCatId="hierarchy" qsTypeId="urn:microsoft.com/office/officeart/2005/8/quickstyle/3d1" qsCatId="3D" csTypeId="urn:microsoft.com/office/officeart/2005/8/colors/accent4_2" csCatId="accent4" phldr="1"/>
      <dgm:spPr/>
      <dgm:t>
        <a:bodyPr/>
        <a:lstStyle/>
        <a:p>
          <a:endParaRPr lang="en-US"/>
        </a:p>
      </dgm:t>
    </dgm:pt>
    <dgm:pt modelId="{DF294161-B7F0-4930-A44C-78589C4E2798}">
      <dgm:prSet phldrT="[Text]"/>
      <dgm:spPr/>
      <dgm:t>
        <a:bodyPr/>
        <a:lstStyle/>
        <a:p>
          <a:r>
            <a:rPr lang="fa-IR" dirty="0">
              <a:cs typeface="B Titr" panose="00000700000000000000" pitchFamily="2" charset="-78"/>
            </a:rPr>
            <a:t>مدیر گروه</a:t>
          </a:r>
          <a:endParaRPr lang="en-US" dirty="0">
            <a:cs typeface="B Titr" panose="00000700000000000000" pitchFamily="2" charset="-78"/>
          </a:endParaRPr>
        </a:p>
      </dgm:t>
    </dgm:pt>
    <dgm:pt modelId="{3CD7F016-B70F-4ACA-AE74-46398FA8732C}" type="parTrans" cxnId="{EF42537D-4805-44D3-8BAA-21BCB8239516}">
      <dgm:prSet/>
      <dgm:spPr/>
      <dgm:t>
        <a:bodyPr/>
        <a:lstStyle/>
        <a:p>
          <a:endParaRPr lang="en-US">
            <a:cs typeface="B Titr" panose="00000700000000000000" pitchFamily="2" charset="-78"/>
          </a:endParaRPr>
        </a:p>
      </dgm:t>
    </dgm:pt>
    <dgm:pt modelId="{ABCB326E-9EFA-4957-92A0-C345893ED840}" type="sibTrans" cxnId="{EF42537D-4805-44D3-8BAA-21BCB8239516}">
      <dgm:prSet/>
      <dgm:spPr/>
      <dgm:t>
        <a:bodyPr/>
        <a:lstStyle/>
        <a:p>
          <a:endParaRPr lang="en-US">
            <a:cs typeface="B Titr" panose="00000700000000000000" pitchFamily="2" charset="-78"/>
          </a:endParaRPr>
        </a:p>
      </dgm:t>
    </dgm:pt>
    <dgm:pt modelId="{15029912-30B1-4445-9B05-9FE8DB5F33A0}" type="asst">
      <dgm:prSet phldrT="[Text]"/>
      <dgm:spPr/>
      <dgm:t>
        <a:bodyPr/>
        <a:lstStyle/>
        <a:p>
          <a:r>
            <a:rPr lang="fa-IR" dirty="0">
              <a:cs typeface="B Titr" panose="00000700000000000000" pitchFamily="2" charset="-78"/>
            </a:rPr>
            <a:t>شورای مدیران گروه</a:t>
          </a:r>
          <a:endParaRPr lang="en-US" dirty="0">
            <a:cs typeface="B Titr" panose="00000700000000000000" pitchFamily="2" charset="-78"/>
          </a:endParaRPr>
        </a:p>
      </dgm:t>
    </dgm:pt>
    <dgm:pt modelId="{F7061F50-2DBB-4B57-9921-DC10D3A4C129}" type="parTrans" cxnId="{0F74D601-66B8-4EA5-8732-71084F10B73D}">
      <dgm:prSet/>
      <dgm:spPr/>
      <dgm:t>
        <a:bodyPr/>
        <a:lstStyle/>
        <a:p>
          <a:endParaRPr lang="en-US">
            <a:cs typeface="B Titr" panose="00000700000000000000" pitchFamily="2" charset="-78"/>
          </a:endParaRPr>
        </a:p>
      </dgm:t>
    </dgm:pt>
    <dgm:pt modelId="{AC823D6C-3C35-4EE2-A364-304E85BDD1EA}" type="sibTrans" cxnId="{0F74D601-66B8-4EA5-8732-71084F10B73D}">
      <dgm:prSet/>
      <dgm:spPr/>
      <dgm:t>
        <a:bodyPr/>
        <a:lstStyle/>
        <a:p>
          <a:endParaRPr lang="en-US">
            <a:cs typeface="B Titr" panose="00000700000000000000" pitchFamily="2" charset="-78"/>
          </a:endParaRPr>
        </a:p>
      </dgm:t>
    </dgm:pt>
    <dgm:pt modelId="{E55F39A9-0390-4D22-A65B-D997A35BB61F}">
      <dgm:prSet phldrT="[Text]"/>
      <dgm:spPr/>
      <dgm:t>
        <a:bodyPr/>
        <a:lstStyle/>
        <a:p>
          <a:r>
            <a:rPr lang="fa-IR" dirty="0">
              <a:cs typeface="B Titr" panose="00000700000000000000" pitchFamily="2" charset="-78"/>
            </a:rPr>
            <a:t>معاون آموزش پزشکی عمومی</a:t>
          </a:r>
          <a:endParaRPr lang="en-US" dirty="0">
            <a:cs typeface="B Titr" panose="00000700000000000000" pitchFamily="2" charset="-78"/>
          </a:endParaRPr>
        </a:p>
      </dgm:t>
    </dgm:pt>
    <dgm:pt modelId="{4745EBE2-A10A-4F21-833C-3ED118892AD9}" type="parTrans" cxnId="{47E41100-B8AC-4638-9869-D250CEB23665}">
      <dgm:prSet/>
      <dgm:spPr/>
      <dgm:t>
        <a:bodyPr/>
        <a:lstStyle/>
        <a:p>
          <a:endParaRPr lang="en-US">
            <a:cs typeface="B Titr" panose="00000700000000000000" pitchFamily="2" charset="-78"/>
          </a:endParaRPr>
        </a:p>
      </dgm:t>
    </dgm:pt>
    <dgm:pt modelId="{12662FAE-38B2-4355-82A2-C160DECDC09F}" type="sibTrans" cxnId="{47E41100-B8AC-4638-9869-D250CEB23665}">
      <dgm:prSet/>
      <dgm:spPr/>
      <dgm:t>
        <a:bodyPr/>
        <a:lstStyle/>
        <a:p>
          <a:endParaRPr lang="en-US">
            <a:cs typeface="B Titr" panose="00000700000000000000" pitchFamily="2" charset="-78"/>
          </a:endParaRPr>
        </a:p>
      </dgm:t>
    </dgm:pt>
    <dgm:pt modelId="{A8DA6693-C901-4793-A614-C0380B8E2120}">
      <dgm:prSet phldrT="[Text]"/>
      <dgm:spPr/>
      <dgm:t>
        <a:bodyPr/>
        <a:lstStyle/>
        <a:p>
          <a:r>
            <a:rPr lang="fa-IR" dirty="0">
              <a:cs typeface="B Titr" panose="00000700000000000000" pitchFamily="2" charset="-78"/>
            </a:rPr>
            <a:t>معاون آموزش پزشکی تخصصی</a:t>
          </a:r>
          <a:endParaRPr lang="en-US" dirty="0">
            <a:cs typeface="B Titr" panose="00000700000000000000" pitchFamily="2" charset="-78"/>
          </a:endParaRPr>
        </a:p>
      </dgm:t>
    </dgm:pt>
    <dgm:pt modelId="{E38562CE-EE6A-4B20-AFB4-6C1718C18142}" type="parTrans" cxnId="{92A86CEA-1091-4182-9150-F305D9EEFD25}">
      <dgm:prSet/>
      <dgm:spPr/>
      <dgm:t>
        <a:bodyPr/>
        <a:lstStyle/>
        <a:p>
          <a:endParaRPr lang="en-US">
            <a:cs typeface="B Titr" panose="00000700000000000000" pitchFamily="2" charset="-78"/>
          </a:endParaRPr>
        </a:p>
      </dgm:t>
    </dgm:pt>
    <dgm:pt modelId="{E56F4CF0-B3E6-465A-84BF-CD8AEE6A3DA5}" type="sibTrans" cxnId="{92A86CEA-1091-4182-9150-F305D9EEFD25}">
      <dgm:prSet/>
      <dgm:spPr/>
      <dgm:t>
        <a:bodyPr/>
        <a:lstStyle/>
        <a:p>
          <a:endParaRPr lang="en-US">
            <a:cs typeface="B Titr" panose="00000700000000000000" pitchFamily="2" charset="-78"/>
          </a:endParaRPr>
        </a:p>
      </dgm:t>
    </dgm:pt>
    <dgm:pt modelId="{213968C1-8629-4C0D-B3FB-4C46FE1AF7F2}">
      <dgm:prSet phldrT="[Text]"/>
      <dgm:spPr/>
      <dgm:t>
        <a:bodyPr/>
        <a:lstStyle/>
        <a:p>
          <a:r>
            <a:rPr lang="fa-IR" dirty="0">
              <a:cs typeface="B Titr" panose="00000700000000000000" pitchFamily="2" charset="-78"/>
            </a:rPr>
            <a:t>معاون امور هیئت علمی</a:t>
          </a:r>
          <a:endParaRPr lang="en-US" dirty="0">
            <a:cs typeface="B Titr" panose="00000700000000000000" pitchFamily="2" charset="-78"/>
          </a:endParaRPr>
        </a:p>
      </dgm:t>
    </dgm:pt>
    <dgm:pt modelId="{D178B7F1-85AB-4314-A9BE-857577653786}" type="parTrans" cxnId="{E6CC407B-90CA-46A6-9C75-20302E4B99FF}">
      <dgm:prSet/>
      <dgm:spPr/>
      <dgm:t>
        <a:bodyPr/>
        <a:lstStyle/>
        <a:p>
          <a:endParaRPr lang="en-US">
            <a:cs typeface="B Titr" panose="00000700000000000000" pitchFamily="2" charset="-78"/>
          </a:endParaRPr>
        </a:p>
      </dgm:t>
    </dgm:pt>
    <dgm:pt modelId="{4530CF6F-FBF8-4E5B-B96A-FFB2B76F934F}" type="sibTrans" cxnId="{E6CC407B-90CA-46A6-9C75-20302E4B99FF}">
      <dgm:prSet/>
      <dgm:spPr/>
      <dgm:t>
        <a:bodyPr/>
        <a:lstStyle/>
        <a:p>
          <a:endParaRPr lang="en-US">
            <a:cs typeface="B Titr" panose="00000700000000000000" pitchFamily="2" charset="-78"/>
          </a:endParaRPr>
        </a:p>
      </dgm:t>
    </dgm:pt>
    <dgm:pt modelId="{832968BC-6555-4479-8349-D7A0B6FB847E}">
      <dgm:prSet/>
      <dgm:spPr/>
      <dgm:t>
        <a:bodyPr/>
        <a:lstStyle/>
        <a:p>
          <a:r>
            <a:rPr lang="fa-IR" dirty="0">
              <a:cs typeface="B Titr" panose="00000700000000000000" pitchFamily="2" charset="-78"/>
            </a:rPr>
            <a:t>معاون پژوهشی</a:t>
          </a:r>
          <a:endParaRPr lang="en-US" dirty="0">
            <a:cs typeface="B Titr" panose="00000700000000000000" pitchFamily="2" charset="-78"/>
          </a:endParaRPr>
        </a:p>
      </dgm:t>
    </dgm:pt>
    <dgm:pt modelId="{8A9563BB-616E-4F93-937D-1CCB065EC002}" type="parTrans" cxnId="{2EC61294-BD3E-4722-A9A7-60DD0EB6CD4E}">
      <dgm:prSet/>
      <dgm:spPr/>
      <dgm:t>
        <a:bodyPr/>
        <a:lstStyle/>
        <a:p>
          <a:endParaRPr lang="en-US">
            <a:cs typeface="B Titr" panose="00000700000000000000" pitchFamily="2" charset="-78"/>
          </a:endParaRPr>
        </a:p>
      </dgm:t>
    </dgm:pt>
    <dgm:pt modelId="{AB5AF877-2EEC-4D85-9803-9D513F37FB62}" type="sibTrans" cxnId="{2EC61294-BD3E-4722-A9A7-60DD0EB6CD4E}">
      <dgm:prSet/>
      <dgm:spPr/>
      <dgm:t>
        <a:bodyPr/>
        <a:lstStyle/>
        <a:p>
          <a:endParaRPr lang="en-US">
            <a:cs typeface="B Titr" panose="00000700000000000000" pitchFamily="2" charset="-78"/>
          </a:endParaRPr>
        </a:p>
      </dgm:t>
    </dgm:pt>
    <dgm:pt modelId="{191F2E80-B387-4FE0-BAA4-5457D942C5EB}">
      <dgm:prSet/>
      <dgm:spPr/>
      <dgm:t>
        <a:bodyPr/>
        <a:lstStyle/>
        <a:p>
          <a:r>
            <a:rPr lang="fa-IR" dirty="0">
              <a:cs typeface="B Titr" panose="00000700000000000000" pitchFamily="2" charset="-78"/>
            </a:rPr>
            <a:t>معاون بین الملل</a:t>
          </a:r>
          <a:endParaRPr lang="en-US" dirty="0">
            <a:cs typeface="B Titr" panose="00000700000000000000" pitchFamily="2" charset="-78"/>
          </a:endParaRPr>
        </a:p>
      </dgm:t>
    </dgm:pt>
    <dgm:pt modelId="{79C7C665-791A-4758-9250-0CBB88668E34}" type="parTrans" cxnId="{904CCC74-B75C-4AD5-BE2F-5616BACE3DA2}">
      <dgm:prSet/>
      <dgm:spPr/>
      <dgm:t>
        <a:bodyPr/>
        <a:lstStyle/>
        <a:p>
          <a:endParaRPr lang="en-US">
            <a:cs typeface="B Titr" panose="00000700000000000000" pitchFamily="2" charset="-78"/>
          </a:endParaRPr>
        </a:p>
      </dgm:t>
    </dgm:pt>
    <dgm:pt modelId="{75691711-3EC0-4C9B-82FB-EB872B12CF8D}" type="sibTrans" cxnId="{904CCC74-B75C-4AD5-BE2F-5616BACE3DA2}">
      <dgm:prSet/>
      <dgm:spPr/>
      <dgm:t>
        <a:bodyPr/>
        <a:lstStyle/>
        <a:p>
          <a:endParaRPr lang="en-US">
            <a:cs typeface="B Titr" panose="00000700000000000000" pitchFamily="2" charset="-78"/>
          </a:endParaRPr>
        </a:p>
      </dgm:t>
    </dgm:pt>
    <dgm:pt modelId="{81D3E1D0-FF84-4020-95CB-5D936A25CB3C}">
      <dgm:prSet/>
      <dgm:spPr/>
      <dgm:t>
        <a:bodyPr/>
        <a:lstStyle/>
        <a:p>
          <a:r>
            <a:rPr lang="fa-IR" dirty="0">
              <a:cs typeface="B Titr" panose="00000700000000000000" pitchFamily="2" charset="-78"/>
            </a:rPr>
            <a:t>معاون درمان </a:t>
          </a:r>
          <a:endParaRPr lang="en-US" dirty="0">
            <a:cs typeface="B Titr" panose="00000700000000000000" pitchFamily="2" charset="-78"/>
          </a:endParaRPr>
        </a:p>
      </dgm:t>
    </dgm:pt>
    <dgm:pt modelId="{9EB96AD9-C815-46A0-9978-7D2E149B7A2D}" type="parTrans" cxnId="{B96AAC0A-28A3-4F58-854C-8A7A3E1AD279}">
      <dgm:prSet/>
      <dgm:spPr/>
      <dgm:t>
        <a:bodyPr/>
        <a:lstStyle/>
        <a:p>
          <a:endParaRPr lang="en-US">
            <a:cs typeface="B Titr" panose="00000700000000000000" pitchFamily="2" charset="-78"/>
          </a:endParaRPr>
        </a:p>
      </dgm:t>
    </dgm:pt>
    <dgm:pt modelId="{E73F4110-0DCD-4A8E-AF42-D0CEF3B677BE}" type="sibTrans" cxnId="{B96AAC0A-28A3-4F58-854C-8A7A3E1AD279}">
      <dgm:prSet/>
      <dgm:spPr/>
      <dgm:t>
        <a:bodyPr/>
        <a:lstStyle/>
        <a:p>
          <a:endParaRPr lang="en-US">
            <a:cs typeface="B Titr" panose="00000700000000000000" pitchFamily="2" charset="-78"/>
          </a:endParaRPr>
        </a:p>
      </dgm:t>
    </dgm:pt>
    <dgm:pt modelId="{00BAA043-5102-4487-B9A4-FD9FBD79D829}">
      <dgm:prSet/>
      <dgm:spPr/>
      <dgm:t>
        <a:bodyPr/>
        <a:lstStyle/>
        <a:p>
          <a:r>
            <a:rPr lang="fa-IR" dirty="0">
              <a:cs typeface="B Titr" panose="00000700000000000000" pitchFamily="2" charset="-78"/>
            </a:rPr>
            <a:t>مدیران گروه های بیمارستانی</a:t>
          </a:r>
          <a:endParaRPr lang="en-US" dirty="0">
            <a:cs typeface="B Titr" panose="00000700000000000000" pitchFamily="2" charset="-78"/>
          </a:endParaRPr>
        </a:p>
      </dgm:t>
    </dgm:pt>
    <dgm:pt modelId="{FDB6B87D-9809-4892-AA2B-66B4C010500D}" type="parTrans" cxnId="{17FDCAE0-4FE4-4F93-887F-7FAAA9BB0ED3}">
      <dgm:prSet/>
      <dgm:spPr/>
      <dgm:t>
        <a:bodyPr/>
        <a:lstStyle/>
        <a:p>
          <a:endParaRPr lang="en-US">
            <a:cs typeface="B Titr" panose="00000700000000000000" pitchFamily="2" charset="-78"/>
          </a:endParaRPr>
        </a:p>
      </dgm:t>
    </dgm:pt>
    <dgm:pt modelId="{D3435389-92BC-45CD-90B6-6130D0A7D0A8}" type="sibTrans" cxnId="{17FDCAE0-4FE4-4F93-887F-7FAAA9BB0ED3}">
      <dgm:prSet/>
      <dgm:spPr/>
      <dgm:t>
        <a:bodyPr/>
        <a:lstStyle/>
        <a:p>
          <a:endParaRPr lang="en-US">
            <a:cs typeface="B Titr" panose="00000700000000000000" pitchFamily="2" charset="-78"/>
          </a:endParaRPr>
        </a:p>
      </dgm:t>
    </dgm:pt>
    <dgm:pt modelId="{A2890236-C41A-4736-9D28-5BCB236A57C3}" type="pres">
      <dgm:prSet presAssocID="{8B79B4EE-D86B-403E-92BD-3D8A25B4DE8B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AB28AEA4-65AD-4BB1-B1BD-6FF53863B291}" type="pres">
      <dgm:prSet presAssocID="{DF294161-B7F0-4930-A44C-78589C4E2798}" presName="hierRoot1" presStyleCnt="0">
        <dgm:presLayoutVars>
          <dgm:hierBranch val="init"/>
        </dgm:presLayoutVars>
      </dgm:prSet>
      <dgm:spPr/>
    </dgm:pt>
    <dgm:pt modelId="{06F41183-1110-414E-BCB3-A60D9265517B}" type="pres">
      <dgm:prSet presAssocID="{DF294161-B7F0-4930-A44C-78589C4E2798}" presName="rootComposite1" presStyleCnt="0"/>
      <dgm:spPr/>
    </dgm:pt>
    <dgm:pt modelId="{2FE51FB5-D72E-486E-934D-3E69CF5A9C4C}" type="pres">
      <dgm:prSet presAssocID="{DF294161-B7F0-4930-A44C-78589C4E2798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294AFD5-F410-4FD1-A97D-BC052EF99537}" type="pres">
      <dgm:prSet presAssocID="{DF294161-B7F0-4930-A44C-78589C4E2798}" presName="rootConnector1" presStyleLbl="node1" presStyleIdx="0" presStyleCnt="0"/>
      <dgm:spPr/>
      <dgm:t>
        <a:bodyPr/>
        <a:lstStyle/>
        <a:p>
          <a:endParaRPr lang="en-US"/>
        </a:p>
      </dgm:t>
    </dgm:pt>
    <dgm:pt modelId="{F466075F-0403-4B6A-9F60-C8BCBDC3A826}" type="pres">
      <dgm:prSet presAssocID="{DF294161-B7F0-4930-A44C-78589C4E2798}" presName="hierChild2" presStyleCnt="0"/>
      <dgm:spPr/>
    </dgm:pt>
    <dgm:pt modelId="{2C469DF6-CDBD-4F79-B12F-FF849F42FF39}" type="pres">
      <dgm:prSet presAssocID="{4745EBE2-A10A-4F21-833C-3ED118892AD9}" presName="Name37" presStyleLbl="parChTrans1D2" presStyleIdx="0" presStyleCnt="8"/>
      <dgm:spPr/>
      <dgm:t>
        <a:bodyPr/>
        <a:lstStyle/>
        <a:p>
          <a:endParaRPr lang="en-US"/>
        </a:p>
      </dgm:t>
    </dgm:pt>
    <dgm:pt modelId="{6239344C-E644-429D-9D0A-52BF6528633B}" type="pres">
      <dgm:prSet presAssocID="{E55F39A9-0390-4D22-A65B-D997A35BB61F}" presName="hierRoot2" presStyleCnt="0">
        <dgm:presLayoutVars>
          <dgm:hierBranch val="init"/>
        </dgm:presLayoutVars>
      </dgm:prSet>
      <dgm:spPr/>
    </dgm:pt>
    <dgm:pt modelId="{8D56FA1E-B157-4DBE-95EE-93D460D5A230}" type="pres">
      <dgm:prSet presAssocID="{E55F39A9-0390-4D22-A65B-D997A35BB61F}" presName="rootComposite" presStyleCnt="0"/>
      <dgm:spPr/>
    </dgm:pt>
    <dgm:pt modelId="{ECFA5895-0302-42F8-B771-A898A25CA2EF}" type="pres">
      <dgm:prSet presAssocID="{E55F39A9-0390-4D22-A65B-D997A35BB61F}" presName="rootText" presStyleLbl="node2" presStyleIdx="0" presStyleCnt="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F79660E-A9C2-4EB7-AF6B-ADBB50DD63FD}" type="pres">
      <dgm:prSet presAssocID="{E55F39A9-0390-4D22-A65B-D997A35BB61F}" presName="rootConnector" presStyleLbl="node2" presStyleIdx="0" presStyleCnt="7"/>
      <dgm:spPr/>
      <dgm:t>
        <a:bodyPr/>
        <a:lstStyle/>
        <a:p>
          <a:endParaRPr lang="en-US"/>
        </a:p>
      </dgm:t>
    </dgm:pt>
    <dgm:pt modelId="{A69F48F7-F509-4EFF-8C74-A4FF7D2DEF76}" type="pres">
      <dgm:prSet presAssocID="{E55F39A9-0390-4D22-A65B-D997A35BB61F}" presName="hierChild4" presStyleCnt="0"/>
      <dgm:spPr/>
    </dgm:pt>
    <dgm:pt modelId="{978BA0A4-8717-442C-B2AB-470A7524FE7F}" type="pres">
      <dgm:prSet presAssocID="{E55F39A9-0390-4D22-A65B-D997A35BB61F}" presName="hierChild5" presStyleCnt="0"/>
      <dgm:spPr/>
    </dgm:pt>
    <dgm:pt modelId="{DEDCADED-BA4D-49E0-BF75-7071BBF130D7}" type="pres">
      <dgm:prSet presAssocID="{E38562CE-EE6A-4B20-AFB4-6C1718C18142}" presName="Name37" presStyleLbl="parChTrans1D2" presStyleIdx="1" presStyleCnt="8"/>
      <dgm:spPr/>
      <dgm:t>
        <a:bodyPr/>
        <a:lstStyle/>
        <a:p>
          <a:endParaRPr lang="en-US"/>
        </a:p>
      </dgm:t>
    </dgm:pt>
    <dgm:pt modelId="{6BABFE07-B3F9-42D3-B80E-C3137B945543}" type="pres">
      <dgm:prSet presAssocID="{A8DA6693-C901-4793-A614-C0380B8E2120}" presName="hierRoot2" presStyleCnt="0">
        <dgm:presLayoutVars>
          <dgm:hierBranch val="init"/>
        </dgm:presLayoutVars>
      </dgm:prSet>
      <dgm:spPr/>
    </dgm:pt>
    <dgm:pt modelId="{9B019EAD-EECD-4113-8AB6-C3A602D117F7}" type="pres">
      <dgm:prSet presAssocID="{A8DA6693-C901-4793-A614-C0380B8E2120}" presName="rootComposite" presStyleCnt="0"/>
      <dgm:spPr/>
    </dgm:pt>
    <dgm:pt modelId="{5878ED4C-4B4C-4E33-9B0E-C4A8E782C9C3}" type="pres">
      <dgm:prSet presAssocID="{A8DA6693-C901-4793-A614-C0380B8E2120}" presName="rootText" presStyleLbl="node2" presStyleIdx="1" presStyleCnt="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E0E6296-13B6-4E76-9F6D-892F9EBBC059}" type="pres">
      <dgm:prSet presAssocID="{A8DA6693-C901-4793-A614-C0380B8E2120}" presName="rootConnector" presStyleLbl="node2" presStyleIdx="1" presStyleCnt="7"/>
      <dgm:spPr/>
      <dgm:t>
        <a:bodyPr/>
        <a:lstStyle/>
        <a:p>
          <a:endParaRPr lang="en-US"/>
        </a:p>
      </dgm:t>
    </dgm:pt>
    <dgm:pt modelId="{AB479576-1ED9-4613-B4C9-A0088E5E827B}" type="pres">
      <dgm:prSet presAssocID="{A8DA6693-C901-4793-A614-C0380B8E2120}" presName="hierChild4" presStyleCnt="0"/>
      <dgm:spPr/>
    </dgm:pt>
    <dgm:pt modelId="{8272203B-285F-4583-9CDC-B51F7F38B0D6}" type="pres">
      <dgm:prSet presAssocID="{A8DA6693-C901-4793-A614-C0380B8E2120}" presName="hierChild5" presStyleCnt="0"/>
      <dgm:spPr/>
    </dgm:pt>
    <dgm:pt modelId="{14C82F79-05E4-4BDC-9103-5A760F0BD15B}" type="pres">
      <dgm:prSet presAssocID="{D178B7F1-85AB-4314-A9BE-857577653786}" presName="Name37" presStyleLbl="parChTrans1D2" presStyleIdx="2" presStyleCnt="8"/>
      <dgm:spPr/>
      <dgm:t>
        <a:bodyPr/>
        <a:lstStyle/>
        <a:p>
          <a:endParaRPr lang="en-US"/>
        </a:p>
      </dgm:t>
    </dgm:pt>
    <dgm:pt modelId="{6870D927-C800-48CF-B041-7D93A417F0CE}" type="pres">
      <dgm:prSet presAssocID="{213968C1-8629-4C0D-B3FB-4C46FE1AF7F2}" presName="hierRoot2" presStyleCnt="0">
        <dgm:presLayoutVars>
          <dgm:hierBranch val="init"/>
        </dgm:presLayoutVars>
      </dgm:prSet>
      <dgm:spPr/>
    </dgm:pt>
    <dgm:pt modelId="{0525765B-D852-409B-BB21-833B3EA391B4}" type="pres">
      <dgm:prSet presAssocID="{213968C1-8629-4C0D-B3FB-4C46FE1AF7F2}" presName="rootComposite" presStyleCnt="0"/>
      <dgm:spPr/>
    </dgm:pt>
    <dgm:pt modelId="{821F7423-466F-4E32-A3AD-54F8A9697C17}" type="pres">
      <dgm:prSet presAssocID="{213968C1-8629-4C0D-B3FB-4C46FE1AF7F2}" presName="rootText" presStyleLbl="node2" presStyleIdx="2" presStyleCnt="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64B2E39-BF69-4CBB-9274-91ABF1A58E8D}" type="pres">
      <dgm:prSet presAssocID="{213968C1-8629-4C0D-B3FB-4C46FE1AF7F2}" presName="rootConnector" presStyleLbl="node2" presStyleIdx="2" presStyleCnt="7"/>
      <dgm:spPr/>
      <dgm:t>
        <a:bodyPr/>
        <a:lstStyle/>
        <a:p>
          <a:endParaRPr lang="en-US"/>
        </a:p>
      </dgm:t>
    </dgm:pt>
    <dgm:pt modelId="{8FA9BFEC-E11A-4A53-8DB5-D22CBB74C180}" type="pres">
      <dgm:prSet presAssocID="{213968C1-8629-4C0D-B3FB-4C46FE1AF7F2}" presName="hierChild4" presStyleCnt="0"/>
      <dgm:spPr/>
    </dgm:pt>
    <dgm:pt modelId="{7357A288-8B18-423F-8B2D-F3BDFF8E27CF}" type="pres">
      <dgm:prSet presAssocID="{213968C1-8629-4C0D-B3FB-4C46FE1AF7F2}" presName="hierChild5" presStyleCnt="0"/>
      <dgm:spPr/>
    </dgm:pt>
    <dgm:pt modelId="{6FF382E0-F655-4AB3-AE6C-551C25820538}" type="pres">
      <dgm:prSet presAssocID="{8A9563BB-616E-4F93-937D-1CCB065EC002}" presName="Name37" presStyleLbl="parChTrans1D2" presStyleIdx="3" presStyleCnt="8"/>
      <dgm:spPr/>
      <dgm:t>
        <a:bodyPr/>
        <a:lstStyle/>
        <a:p>
          <a:endParaRPr lang="en-US"/>
        </a:p>
      </dgm:t>
    </dgm:pt>
    <dgm:pt modelId="{4B4EAC46-1C99-4622-9E5E-920B11860EB4}" type="pres">
      <dgm:prSet presAssocID="{832968BC-6555-4479-8349-D7A0B6FB847E}" presName="hierRoot2" presStyleCnt="0">
        <dgm:presLayoutVars>
          <dgm:hierBranch val="init"/>
        </dgm:presLayoutVars>
      </dgm:prSet>
      <dgm:spPr/>
    </dgm:pt>
    <dgm:pt modelId="{45FE8989-CF75-483D-83B6-BEDE292D4F87}" type="pres">
      <dgm:prSet presAssocID="{832968BC-6555-4479-8349-D7A0B6FB847E}" presName="rootComposite" presStyleCnt="0"/>
      <dgm:spPr/>
    </dgm:pt>
    <dgm:pt modelId="{BAF83CF9-8C8F-41E1-A83B-789B419DB09F}" type="pres">
      <dgm:prSet presAssocID="{832968BC-6555-4479-8349-D7A0B6FB847E}" presName="rootText" presStyleLbl="node2" presStyleIdx="3" presStyleCnt="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1A880BF-6981-4184-BDF1-A0F61BDD5C67}" type="pres">
      <dgm:prSet presAssocID="{832968BC-6555-4479-8349-D7A0B6FB847E}" presName="rootConnector" presStyleLbl="node2" presStyleIdx="3" presStyleCnt="7"/>
      <dgm:spPr/>
      <dgm:t>
        <a:bodyPr/>
        <a:lstStyle/>
        <a:p>
          <a:endParaRPr lang="en-US"/>
        </a:p>
      </dgm:t>
    </dgm:pt>
    <dgm:pt modelId="{92B71F0D-A2D0-4079-9819-1DD2202F967C}" type="pres">
      <dgm:prSet presAssocID="{832968BC-6555-4479-8349-D7A0B6FB847E}" presName="hierChild4" presStyleCnt="0"/>
      <dgm:spPr/>
    </dgm:pt>
    <dgm:pt modelId="{7DD048C2-CB74-4A82-A9FD-62BE8EAA7199}" type="pres">
      <dgm:prSet presAssocID="{832968BC-6555-4479-8349-D7A0B6FB847E}" presName="hierChild5" presStyleCnt="0"/>
      <dgm:spPr/>
    </dgm:pt>
    <dgm:pt modelId="{2B4F6201-401F-4168-9FAA-8C8BE566DA02}" type="pres">
      <dgm:prSet presAssocID="{79C7C665-791A-4758-9250-0CBB88668E34}" presName="Name37" presStyleLbl="parChTrans1D2" presStyleIdx="4" presStyleCnt="8"/>
      <dgm:spPr/>
      <dgm:t>
        <a:bodyPr/>
        <a:lstStyle/>
        <a:p>
          <a:endParaRPr lang="en-US"/>
        </a:p>
      </dgm:t>
    </dgm:pt>
    <dgm:pt modelId="{4339D6F0-C72A-4B1F-8CEC-63C85B76C58A}" type="pres">
      <dgm:prSet presAssocID="{191F2E80-B387-4FE0-BAA4-5457D942C5EB}" presName="hierRoot2" presStyleCnt="0">
        <dgm:presLayoutVars>
          <dgm:hierBranch val="init"/>
        </dgm:presLayoutVars>
      </dgm:prSet>
      <dgm:spPr/>
    </dgm:pt>
    <dgm:pt modelId="{D0404B55-60B5-48E7-820D-2B02F069BAD5}" type="pres">
      <dgm:prSet presAssocID="{191F2E80-B387-4FE0-BAA4-5457D942C5EB}" presName="rootComposite" presStyleCnt="0"/>
      <dgm:spPr/>
    </dgm:pt>
    <dgm:pt modelId="{F5CA927C-1194-40D4-91DF-6F8718452F74}" type="pres">
      <dgm:prSet presAssocID="{191F2E80-B387-4FE0-BAA4-5457D942C5EB}" presName="rootText" presStyleLbl="node2" presStyleIdx="4" presStyleCnt="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2923B26-90E2-4060-9261-F234AFB1FECE}" type="pres">
      <dgm:prSet presAssocID="{191F2E80-B387-4FE0-BAA4-5457D942C5EB}" presName="rootConnector" presStyleLbl="node2" presStyleIdx="4" presStyleCnt="7"/>
      <dgm:spPr/>
      <dgm:t>
        <a:bodyPr/>
        <a:lstStyle/>
        <a:p>
          <a:endParaRPr lang="en-US"/>
        </a:p>
      </dgm:t>
    </dgm:pt>
    <dgm:pt modelId="{8286CF1D-D06F-445F-B916-9F1368595D98}" type="pres">
      <dgm:prSet presAssocID="{191F2E80-B387-4FE0-BAA4-5457D942C5EB}" presName="hierChild4" presStyleCnt="0"/>
      <dgm:spPr/>
    </dgm:pt>
    <dgm:pt modelId="{599BCB86-13B6-48B4-AE82-7A8BE06226AD}" type="pres">
      <dgm:prSet presAssocID="{191F2E80-B387-4FE0-BAA4-5457D942C5EB}" presName="hierChild5" presStyleCnt="0"/>
      <dgm:spPr/>
    </dgm:pt>
    <dgm:pt modelId="{77AED208-6411-4BA3-B7E6-91DB8CC09C37}" type="pres">
      <dgm:prSet presAssocID="{9EB96AD9-C815-46A0-9978-7D2E149B7A2D}" presName="Name37" presStyleLbl="parChTrans1D2" presStyleIdx="5" presStyleCnt="8"/>
      <dgm:spPr/>
      <dgm:t>
        <a:bodyPr/>
        <a:lstStyle/>
        <a:p>
          <a:endParaRPr lang="en-US"/>
        </a:p>
      </dgm:t>
    </dgm:pt>
    <dgm:pt modelId="{373E2DA9-FA65-4E15-B014-35E0E2498393}" type="pres">
      <dgm:prSet presAssocID="{81D3E1D0-FF84-4020-95CB-5D936A25CB3C}" presName="hierRoot2" presStyleCnt="0">
        <dgm:presLayoutVars>
          <dgm:hierBranch val="init"/>
        </dgm:presLayoutVars>
      </dgm:prSet>
      <dgm:spPr/>
    </dgm:pt>
    <dgm:pt modelId="{38064024-3390-41D7-BA98-AA17BA5AC986}" type="pres">
      <dgm:prSet presAssocID="{81D3E1D0-FF84-4020-95CB-5D936A25CB3C}" presName="rootComposite" presStyleCnt="0"/>
      <dgm:spPr/>
    </dgm:pt>
    <dgm:pt modelId="{A991BDE3-F9F5-4E13-A083-EC0F75635386}" type="pres">
      <dgm:prSet presAssocID="{81D3E1D0-FF84-4020-95CB-5D936A25CB3C}" presName="rootText" presStyleLbl="node2" presStyleIdx="5" presStyleCnt="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DF02DA6-AFF5-4277-A691-EC39F60ABA8C}" type="pres">
      <dgm:prSet presAssocID="{81D3E1D0-FF84-4020-95CB-5D936A25CB3C}" presName="rootConnector" presStyleLbl="node2" presStyleIdx="5" presStyleCnt="7"/>
      <dgm:spPr/>
      <dgm:t>
        <a:bodyPr/>
        <a:lstStyle/>
        <a:p>
          <a:endParaRPr lang="en-US"/>
        </a:p>
      </dgm:t>
    </dgm:pt>
    <dgm:pt modelId="{A237BCA9-120E-4726-9157-C9CE9FAC235F}" type="pres">
      <dgm:prSet presAssocID="{81D3E1D0-FF84-4020-95CB-5D936A25CB3C}" presName="hierChild4" presStyleCnt="0"/>
      <dgm:spPr/>
    </dgm:pt>
    <dgm:pt modelId="{A0A3D77D-3632-4988-A226-2D15FEC41E4F}" type="pres">
      <dgm:prSet presAssocID="{81D3E1D0-FF84-4020-95CB-5D936A25CB3C}" presName="hierChild5" presStyleCnt="0"/>
      <dgm:spPr/>
    </dgm:pt>
    <dgm:pt modelId="{31AEBFD8-6BFE-41B2-B355-C00DF9CD2CF0}" type="pres">
      <dgm:prSet presAssocID="{FDB6B87D-9809-4892-AA2B-66B4C010500D}" presName="Name37" presStyleLbl="parChTrans1D2" presStyleIdx="6" presStyleCnt="8"/>
      <dgm:spPr/>
      <dgm:t>
        <a:bodyPr/>
        <a:lstStyle/>
        <a:p>
          <a:endParaRPr lang="en-US"/>
        </a:p>
      </dgm:t>
    </dgm:pt>
    <dgm:pt modelId="{EC5D06E2-5B86-4E32-B17C-586274F3278F}" type="pres">
      <dgm:prSet presAssocID="{00BAA043-5102-4487-B9A4-FD9FBD79D829}" presName="hierRoot2" presStyleCnt="0">
        <dgm:presLayoutVars>
          <dgm:hierBranch val="init"/>
        </dgm:presLayoutVars>
      </dgm:prSet>
      <dgm:spPr/>
    </dgm:pt>
    <dgm:pt modelId="{7E577539-7915-4036-9A41-47DC7F37BAF0}" type="pres">
      <dgm:prSet presAssocID="{00BAA043-5102-4487-B9A4-FD9FBD79D829}" presName="rootComposite" presStyleCnt="0"/>
      <dgm:spPr/>
    </dgm:pt>
    <dgm:pt modelId="{0DAAD75A-3DC3-4375-A5B1-9E409A173BE6}" type="pres">
      <dgm:prSet presAssocID="{00BAA043-5102-4487-B9A4-FD9FBD79D829}" presName="rootText" presStyleLbl="node2" presStyleIdx="6" presStyleCnt="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B623F03-2BE9-4F3E-BE3F-AEEB89D2FC9B}" type="pres">
      <dgm:prSet presAssocID="{00BAA043-5102-4487-B9A4-FD9FBD79D829}" presName="rootConnector" presStyleLbl="node2" presStyleIdx="6" presStyleCnt="7"/>
      <dgm:spPr/>
      <dgm:t>
        <a:bodyPr/>
        <a:lstStyle/>
        <a:p>
          <a:endParaRPr lang="en-US"/>
        </a:p>
      </dgm:t>
    </dgm:pt>
    <dgm:pt modelId="{C3C4CF0E-88C5-4FD4-A27D-15979D4BDDB8}" type="pres">
      <dgm:prSet presAssocID="{00BAA043-5102-4487-B9A4-FD9FBD79D829}" presName="hierChild4" presStyleCnt="0"/>
      <dgm:spPr/>
    </dgm:pt>
    <dgm:pt modelId="{AE8E1825-7E7F-4A38-B72A-B1A185A3E126}" type="pres">
      <dgm:prSet presAssocID="{00BAA043-5102-4487-B9A4-FD9FBD79D829}" presName="hierChild5" presStyleCnt="0"/>
      <dgm:spPr/>
    </dgm:pt>
    <dgm:pt modelId="{3D6061E0-1A4B-4BCC-85CD-7AF7FCE09411}" type="pres">
      <dgm:prSet presAssocID="{DF294161-B7F0-4930-A44C-78589C4E2798}" presName="hierChild3" presStyleCnt="0"/>
      <dgm:spPr/>
    </dgm:pt>
    <dgm:pt modelId="{8A7E2A5D-7186-418A-A0A9-CD0CF6FEE55E}" type="pres">
      <dgm:prSet presAssocID="{F7061F50-2DBB-4B57-9921-DC10D3A4C129}" presName="Name111" presStyleLbl="parChTrans1D2" presStyleIdx="7" presStyleCnt="8"/>
      <dgm:spPr/>
      <dgm:t>
        <a:bodyPr/>
        <a:lstStyle/>
        <a:p>
          <a:endParaRPr lang="en-US"/>
        </a:p>
      </dgm:t>
    </dgm:pt>
    <dgm:pt modelId="{3D03BC6D-5BE9-4DAA-9C82-9D2364A8CEE3}" type="pres">
      <dgm:prSet presAssocID="{15029912-30B1-4445-9B05-9FE8DB5F33A0}" presName="hierRoot3" presStyleCnt="0">
        <dgm:presLayoutVars>
          <dgm:hierBranch val="init"/>
        </dgm:presLayoutVars>
      </dgm:prSet>
      <dgm:spPr/>
    </dgm:pt>
    <dgm:pt modelId="{A004B608-8FD5-4885-A10B-72AAE8931057}" type="pres">
      <dgm:prSet presAssocID="{15029912-30B1-4445-9B05-9FE8DB5F33A0}" presName="rootComposite3" presStyleCnt="0"/>
      <dgm:spPr/>
    </dgm:pt>
    <dgm:pt modelId="{12CDD273-0766-4214-B68A-E5A17470C073}" type="pres">
      <dgm:prSet presAssocID="{15029912-30B1-4445-9B05-9FE8DB5F33A0}" presName="rootText3" presStyleLbl="asst1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690E5CD-1446-4328-96E8-766B83214318}" type="pres">
      <dgm:prSet presAssocID="{15029912-30B1-4445-9B05-9FE8DB5F33A0}" presName="rootConnector3" presStyleLbl="asst1" presStyleIdx="0" presStyleCnt="1"/>
      <dgm:spPr/>
      <dgm:t>
        <a:bodyPr/>
        <a:lstStyle/>
        <a:p>
          <a:endParaRPr lang="en-US"/>
        </a:p>
      </dgm:t>
    </dgm:pt>
    <dgm:pt modelId="{FBE043DE-70A1-42D0-9DED-D02581D4D670}" type="pres">
      <dgm:prSet presAssocID="{15029912-30B1-4445-9B05-9FE8DB5F33A0}" presName="hierChild6" presStyleCnt="0"/>
      <dgm:spPr/>
    </dgm:pt>
    <dgm:pt modelId="{BA90386D-FF4B-4C6A-821D-219C0586FB32}" type="pres">
      <dgm:prSet presAssocID="{15029912-30B1-4445-9B05-9FE8DB5F33A0}" presName="hierChild7" presStyleCnt="0"/>
      <dgm:spPr/>
    </dgm:pt>
  </dgm:ptLst>
  <dgm:cxnLst>
    <dgm:cxn modelId="{43C75DE5-1914-4DB4-8D82-FF5014F3D53F}" type="presOf" srcId="{E55F39A9-0390-4D22-A65B-D997A35BB61F}" destId="{ECFA5895-0302-42F8-B771-A898A25CA2EF}" srcOrd="0" destOrd="0" presId="urn:microsoft.com/office/officeart/2005/8/layout/orgChart1"/>
    <dgm:cxn modelId="{94742ADA-E7CC-46E0-989F-FDBF483A8937}" type="presOf" srcId="{9EB96AD9-C815-46A0-9978-7D2E149B7A2D}" destId="{77AED208-6411-4BA3-B7E6-91DB8CC09C37}" srcOrd="0" destOrd="0" presId="urn:microsoft.com/office/officeart/2005/8/layout/orgChart1"/>
    <dgm:cxn modelId="{F1C6168F-470A-4996-9679-8A0887E80930}" type="presOf" srcId="{213968C1-8629-4C0D-B3FB-4C46FE1AF7F2}" destId="{D64B2E39-BF69-4CBB-9274-91ABF1A58E8D}" srcOrd="1" destOrd="0" presId="urn:microsoft.com/office/officeart/2005/8/layout/orgChart1"/>
    <dgm:cxn modelId="{30E2CE0D-415B-463A-A41A-00CE63571417}" type="presOf" srcId="{832968BC-6555-4479-8349-D7A0B6FB847E}" destId="{BAF83CF9-8C8F-41E1-A83B-789B419DB09F}" srcOrd="0" destOrd="0" presId="urn:microsoft.com/office/officeart/2005/8/layout/orgChart1"/>
    <dgm:cxn modelId="{4F46A847-945B-42DE-85EE-11817D87AC1D}" type="presOf" srcId="{15029912-30B1-4445-9B05-9FE8DB5F33A0}" destId="{F690E5CD-1446-4328-96E8-766B83214318}" srcOrd="1" destOrd="0" presId="urn:microsoft.com/office/officeart/2005/8/layout/orgChart1"/>
    <dgm:cxn modelId="{7DDF6AF0-C831-436A-97CC-65012F064551}" type="presOf" srcId="{A8DA6693-C901-4793-A614-C0380B8E2120}" destId="{5878ED4C-4B4C-4E33-9B0E-C4A8E782C9C3}" srcOrd="0" destOrd="0" presId="urn:microsoft.com/office/officeart/2005/8/layout/orgChart1"/>
    <dgm:cxn modelId="{2EC61294-BD3E-4722-A9A7-60DD0EB6CD4E}" srcId="{DF294161-B7F0-4930-A44C-78589C4E2798}" destId="{832968BC-6555-4479-8349-D7A0B6FB847E}" srcOrd="4" destOrd="0" parTransId="{8A9563BB-616E-4F93-937D-1CCB065EC002}" sibTransId="{AB5AF877-2EEC-4D85-9803-9D513F37FB62}"/>
    <dgm:cxn modelId="{F8203884-140C-45EF-BA5E-21F3F01476FC}" type="presOf" srcId="{A8DA6693-C901-4793-A614-C0380B8E2120}" destId="{7E0E6296-13B6-4E76-9F6D-892F9EBBC059}" srcOrd="1" destOrd="0" presId="urn:microsoft.com/office/officeart/2005/8/layout/orgChart1"/>
    <dgm:cxn modelId="{A519338A-DD47-41B0-8D5F-A2D35EAB9C58}" type="presOf" srcId="{832968BC-6555-4479-8349-D7A0B6FB847E}" destId="{91A880BF-6981-4184-BDF1-A0F61BDD5C67}" srcOrd="1" destOrd="0" presId="urn:microsoft.com/office/officeart/2005/8/layout/orgChart1"/>
    <dgm:cxn modelId="{7F409CBE-A6C8-4069-A3B3-8FC49B6BCEFE}" type="presOf" srcId="{79C7C665-791A-4758-9250-0CBB88668E34}" destId="{2B4F6201-401F-4168-9FAA-8C8BE566DA02}" srcOrd="0" destOrd="0" presId="urn:microsoft.com/office/officeart/2005/8/layout/orgChart1"/>
    <dgm:cxn modelId="{0F74D601-66B8-4EA5-8732-71084F10B73D}" srcId="{DF294161-B7F0-4930-A44C-78589C4E2798}" destId="{15029912-30B1-4445-9B05-9FE8DB5F33A0}" srcOrd="0" destOrd="0" parTransId="{F7061F50-2DBB-4B57-9921-DC10D3A4C129}" sibTransId="{AC823D6C-3C35-4EE2-A364-304E85BDD1EA}"/>
    <dgm:cxn modelId="{9199BDAE-36F0-49A6-857D-A000957DFB6F}" type="presOf" srcId="{DF294161-B7F0-4930-A44C-78589C4E2798}" destId="{2FE51FB5-D72E-486E-934D-3E69CF5A9C4C}" srcOrd="0" destOrd="0" presId="urn:microsoft.com/office/officeart/2005/8/layout/orgChart1"/>
    <dgm:cxn modelId="{6F47C62A-31C2-4B25-9F75-49112696B97B}" type="presOf" srcId="{15029912-30B1-4445-9B05-9FE8DB5F33A0}" destId="{12CDD273-0766-4214-B68A-E5A17470C073}" srcOrd="0" destOrd="0" presId="urn:microsoft.com/office/officeart/2005/8/layout/orgChart1"/>
    <dgm:cxn modelId="{17FDCAE0-4FE4-4F93-887F-7FAAA9BB0ED3}" srcId="{DF294161-B7F0-4930-A44C-78589C4E2798}" destId="{00BAA043-5102-4487-B9A4-FD9FBD79D829}" srcOrd="7" destOrd="0" parTransId="{FDB6B87D-9809-4892-AA2B-66B4C010500D}" sibTransId="{D3435389-92BC-45CD-90B6-6130D0A7D0A8}"/>
    <dgm:cxn modelId="{25C3EAE9-CE28-422E-8BA2-9CDE99C5C323}" type="presOf" srcId="{E38562CE-EE6A-4B20-AFB4-6C1718C18142}" destId="{DEDCADED-BA4D-49E0-BF75-7071BBF130D7}" srcOrd="0" destOrd="0" presId="urn:microsoft.com/office/officeart/2005/8/layout/orgChart1"/>
    <dgm:cxn modelId="{B96AAC0A-28A3-4F58-854C-8A7A3E1AD279}" srcId="{DF294161-B7F0-4930-A44C-78589C4E2798}" destId="{81D3E1D0-FF84-4020-95CB-5D936A25CB3C}" srcOrd="6" destOrd="0" parTransId="{9EB96AD9-C815-46A0-9978-7D2E149B7A2D}" sibTransId="{E73F4110-0DCD-4A8E-AF42-D0CEF3B677BE}"/>
    <dgm:cxn modelId="{550AAEA8-3C97-46A9-863C-54E05A78C0EA}" type="presOf" srcId="{00BAA043-5102-4487-B9A4-FD9FBD79D829}" destId="{9B623F03-2BE9-4F3E-BE3F-AEEB89D2FC9B}" srcOrd="1" destOrd="0" presId="urn:microsoft.com/office/officeart/2005/8/layout/orgChart1"/>
    <dgm:cxn modelId="{6820A436-131E-45BA-8D2D-22EC116F5198}" type="presOf" srcId="{191F2E80-B387-4FE0-BAA4-5457D942C5EB}" destId="{12923B26-90E2-4060-9261-F234AFB1FECE}" srcOrd="1" destOrd="0" presId="urn:microsoft.com/office/officeart/2005/8/layout/orgChart1"/>
    <dgm:cxn modelId="{3A1517EE-26C3-4499-AB33-B2E177E0A037}" type="presOf" srcId="{D178B7F1-85AB-4314-A9BE-857577653786}" destId="{14C82F79-05E4-4BDC-9103-5A760F0BD15B}" srcOrd="0" destOrd="0" presId="urn:microsoft.com/office/officeart/2005/8/layout/orgChart1"/>
    <dgm:cxn modelId="{ADCEEF03-425E-418D-8D31-B500237D7F5B}" type="presOf" srcId="{4745EBE2-A10A-4F21-833C-3ED118892AD9}" destId="{2C469DF6-CDBD-4F79-B12F-FF849F42FF39}" srcOrd="0" destOrd="0" presId="urn:microsoft.com/office/officeart/2005/8/layout/orgChart1"/>
    <dgm:cxn modelId="{B0DAF420-DBE9-44D1-8E64-C1302D8C6308}" type="presOf" srcId="{8A9563BB-616E-4F93-937D-1CCB065EC002}" destId="{6FF382E0-F655-4AB3-AE6C-551C25820538}" srcOrd="0" destOrd="0" presId="urn:microsoft.com/office/officeart/2005/8/layout/orgChart1"/>
    <dgm:cxn modelId="{47E41100-B8AC-4638-9869-D250CEB23665}" srcId="{DF294161-B7F0-4930-A44C-78589C4E2798}" destId="{E55F39A9-0390-4D22-A65B-D997A35BB61F}" srcOrd="1" destOrd="0" parTransId="{4745EBE2-A10A-4F21-833C-3ED118892AD9}" sibTransId="{12662FAE-38B2-4355-82A2-C160DECDC09F}"/>
    <dgm:cxn modelId="{6B907970-D96A-497C-AD99-D236F80B5DBC}" type="presOf" srcId="{DF294161-B7F0-4930-A44C-78589C4E2798}" destId="{9294AFD5-F410-4FD1-A97D-BC052EF99537}" srcOrd="1" destOrd="0" presId="urn:microsoft.com/office/officeart/2005/8/layout/orgChart1"/>
    <dgm:cxn modelId="{11252E4E-238B-4F0A-976D-6FA0E5C02A4C}" type="presOf" srcId="{213968C1-8629-4C0D-B3FB-4C46FE1AF7F2}" destId="{821F7423-466F-4E32-A3AD-54F8A9697C17}" srcOrd="0" destOrd="0" presId="urn:microsoft.com/office/officeart/2005/8/layout/orgChart1"/>
    <dgm:cxn modelId="{E849BDFE-F358-46EF-802D-1B14B1967E6B}" type="presOf" srcId="{191F2E80-B387-4FE0-BAA4-5457D942C5EB}" destId="{F5CA927C-1194-40D4-91DF-6F8718452F74}" srcOrd="0" destOrd="0" presId="urn:microsoft.com/office/officeart/2005/8/layout/orgChart1"/>
    <dgm:cxn modelId="{9FEFE22B-9D90-4AAC-BA7D-9EC052BE1784}" type="presOf" srcId="{FDB6B87D-9809-4892-AA2B-66B4C010500D}" destId="{31AEBFD8-6BFE-41B2-B355-C00DF9CD2CF0}" srcOrd="0" destOrd="0" presId="urn:microsoft.com/office/officeart/2005/8/layout/orgChart1"/>
    <dgm:cxn modelId="{80477D87-0510-4D3B-B0CB-88885D66AFBE}" type="presOf" srcId="{8B79B4EE-D86B-403E-92BD-3D8A25B4DE8B}" destId="{A2890236-C41A-4736-9D28-5BCB236A57C3}" srcOrd="0" destOrd="0" presId="urn:microsoft.com/office/officeart/2005/8/layout/orgChart1"/>
    <dgm:cxn modelId="{EF42537D-4805-44D3-8BAA-21BCB8239516}" srcId="{8B79B4EE-D86B-403E-92BD-3D8A25B4DE8B}" destId="{DF294161-B7F0-4930-A44C-78589C4E2798}" srcOrd="0" destOrd="0" parTransId="{3CD7F016-B70F-4ACA-AE74-46398FA8732C}" sibTransId="{ABCB326E-9EFA-4957-92A0-C345893ED840}"/>
    <dgm:cxn modelId="{64D89400-9154-4110-B805-BD470333E536}" type="presOf" srcId="{81D3E1D0-FF84-4020-95CB-5D936A25CB3C}" destId="{8DF02DA6-AFF5-4277-A691-EC39F60ABA8C}" srcOrd="1" destOrd="0" presId="urn:microsoft.com/office/officeart/2005/8/layout/orgChart1"/>
    <dgm:cxn modelId="{FD6D2C92-EF09-4078-8698-2A135615C983}" type="presOf" srcId="{00BAA043-5102-4487-B9A4-FD9FBD79D829}" destId="{0DAAD75A-3DC3-4375-A5B1-9E409A173BE6}" srcOrd="0" destOrd="0" presId="urn:microsoft.com/office/officeart/2005/8/layout/orgChart1"/>
    <dgm:cxn modelId="{E6CC407B-90CA-46A6-9C75-20302E4B99FF}" srcId="{DF294161-B7F0-4930-A44C-78589C4E2798}" destId="{213968C1-8629-4C0D-B3FB-4C46FE1AF7F2}" srcOrd="3" destOrd="0" parTransId="{D178B7F1-85AB-4314-A9BE-857577653786}" sibTransId="{4530CF6F-FBF8-4E5B-B96A-FFB2B76F934F}"/>
    <dgm:cxn modelId="{904CCC74-B75C-4AD5-BE2F-5616BACE3DA2}" srcId="{DF294161-B7F0-4930-A44C-78589C4E2798}" destId="{191F2E80-B387-4FE0-BAA4-5457D942C5EB}" srcOrd="5" destOrd="0" parTransId="{79C7C665-791A-4758-9250-0CBB88668E34}" sibTransId="{75691711-3EC0-4C9B-82FB-EB872B12CF8D}"/>
    <dgm:cxn modelId="{92A86CEA-1091-4182-9150-F305D9EEFD25}" srcId="{DF294161-B7F0-4930-A44C-78589C4E2798}" destId="{A8DA6693-C901-4793-A614-C0380B8E2120}" srcOrd="2" destOrd="0" parTransId="{E38562CE-EE6A-4B20-AFB4-6C1718C18142}" sibTransId="{E56F4CF0-B3E6-465A-84BF-CD8AEE6A3DA5}"/>
    <dgm:cxn modelId="{732382B3-49B1-4D32-B7C7-F28DF0F1D2E2}" type="presOf" srcId="{81D3E1D0-FF84-4020-95CB-5D936A25CB3C}" destId="{A991BDE3-F9F5-4E13-A083-EC0F75635386}" srcOrd="0" destOrd="0" presId="urn:microsoft.com/office/officeart/2005/8/layout/orgChart1"/>
    <dgm:cxn modelId="{7878DA8A-43E6-4C1A-A6F3-CCA4109E1CB2}" type="presOf" srcId="{F7061F50-2DBB-4B57-9921-DC10D3A4C129}" destId="{8A7E2A5D-7186-418A-A0A9-CD0CF6FEE55E}" srcOrd="0" destOrd="0" presId="urn:microsoft.com/office/officeart/2005/8/layout/orgChart1"/>
    <dgm:cxn modelId="{D043F8D1-BAF3-4D85-8289-50A76063C8FE}" type="presOf" srcId="{E55F39A9-0390-4D22-A65B-D997A35BB61F}" destId="{CF79660E-A9C2-4EB7-AF6B-ADBB50DD63FD}" srcOrd="1" destOrd="0" presId="urn:microsoft.com/office/officeart/2005/8/layout/orgChart1"/>
    <dgm:cxn modelId="{C1ECAB7A-8DA6-4404-935E-A75494CAE025}" type="presParOf" srcId="{A2890236-C41A-4736-9D28-5BCB236A57C3}" destId="{AB28AEA4-65AD-4BB1-B1BD-6FF53863B291}" srcOrd="0" destOrd="0" presId="urn:microsoft.com/office/officeart/2005/8/layout/orgChart1"/>
    <dgm:cxn modelId="{00D91CA7-2AB8-43E9-AAB1-EBF2EF23CC3B}" type="presParOf" srcId="{AB28AEA4-65AD-4BB1-B1BD-6FF53863B291}" destId="{06F41183-1110-414E-BCB3-A60D9265517B}" srcOrd="0" destOrd="0" presId="urn:microsoft.com/office/officeart/2005/8/layout/orgChart1"/>
    <dgm:cxn modelId="{361C922C-1B6F-4540-BD37-5B41AB187928}" type="presParOf" srcId="{06F41183-1110-414E-BCB3-A60D9265517B}" destId="{2FE51FB5-D72E-486E-934D-3E69CF5A9C4C}" srcOrd="0" destOrd="0" presId="urn:microsoft.com/office/officeart/2005/8/layout/orgChart1"/>
    <dgm:cxn modelId="{BB77A841-B438-468C-B9EA-BA34BE9A0EC2}" type="presParOf" srcId="{06F41183-1110-414E-BCB3-A60D9265517B}" destId="{9294AFD5-F410-4FD1-A97D-BC052EF99537}" srcOrd="1" destOrd="0" presId="urn:microsoft.com/office/officeart/2005/8/layout/orgChart1"/>
    <dgm:cxn modelId="{CABA8DD1-7DD6-4451-8611-385DD3435F0F}" type="presParOf" srcId="{AB28AEA4-65AD-4BB1-B1BD-6FF53863B291}" destId="{F466075F-0403-4B6A-9F60-C8BCBDC3A826}" srcOrd="1" destOrd="0" presId="urn:microsoft.com/office/officeart/2005/8/layout/orgChart1"/>
    <dgm:cxn modelId="{BF453B2E-22B8-4C0A-A3E3-CB9981286F99}" type="presParOf" srcId="{F466075F-0403-4B6A-9F60-C8BCBDC3A826}" destId="{2C469DF6-CDBD-4F79-B12F-FF849F42FF39}" srcOrd="0" destOrd="0" presId="urn:microsoft.com/office/officeart/2005/8/layout/orgChart1"/>
    <dgm:cxn modelId="{32981395-10CB-4D06-8F7E-83EBE192B4D3}" type="presParOf" srcId="{F466075F-0403-4B6A-9F60-C8BCBDC3A826}" destId="{6239344C-E644-429D-9D0A-52BF6528633B}" srcOrd="1" destOrd="0" presId="urn:microsoft.com/office/officeart/2005/8/layout/orgChart1"/>
    <dgm:cxn modelId="{8F37700F-B42D-435B-91AF-18A31030A527}" type="presParOf" srcId="{6239344C-E644-429D-9D0A-52BF6528633B}" destId="{8D56FA1E-B157-4DBE-95EE-93D460D5A230}" srcOrd="0" destOrd="0" presId="urn:microsoft.com/office/officeart/2005/8/layout/orgChart1"/>
    <dgm:cxn modelId="{477A6A47-630E-4718-9713-A6B05D4D7B99}" type="presParOf" srcId="{8D56FA1E-B157-4DBE-95EE-93D460D5A230}" destId="{ECFA5895-0302-42F8-B771-A898A25CA2EF}" srcOrd="0" destOrd="0" presId="urn:microsoft.com/office/officeart/2005/8/layout/orgChart1"/>
    <dgm:cxn modelId="{25E75677-FE18-492D-A917-95A82AB929A7}" type="presParOf" srcId="{8D56FA1E-B157-4DBE-95EE-93D460D5A230}" destId="{CF79660E-A9C2-4EB7-AF6B-ADBB50DD63FD}" srcOrd="1" destOrd="0" presId="urn:microsoft.com/office/officeart/2005/8/layout/orgChart1"/>
    <dgm:cxn modelId="{5B327F64-B913-4478-BD7B-D49451A6A831}" type="presParOf" srcId="{6239344C-E644-429D-9D0A-52BF6528633B}" destId="{A69F48F7-F509-4EFF-8C74-A4FF7D2DEF76}" srcOrd="1" destOrd="0" presId="urn:microsoft.com/office/officeart/2005/8/layout/orgChart1"/>
    <dgm:cxn modelId="{6A95552D-B56F-4B74-8907-4C1F68BD7B83}" type="presParOf" srcId="{6239344C-E644-429D-9D0A-52BF6528633B}" destId="{978BA0A4-8717-442C-B2AB-470A7524FE7F}" srcOrd="2" destOrd="0" presId="urn:microsoft.com/office/officeart/2005/8/layout/orgChart1"/>
    <dgm:cxn modelId="{6865BF19-119D-487F-81FF-3CB486BD668C}" type="presParOf" srcId="{F466075F-0403-4B6A-9F60-C8BCBDC3A826}" destId="{DEDCADED-BA4D-49E0-BF75-7071BBF130D7}" srcOrd="2" destOrd="0" presId="urn:microsoft.com/office/officeart/2005/8/layout/orgChart1"/>
    <dgm:cxn modelId="{7E882643-9416-401B-83A2-094321D6C00C}" type="presParOf" srcId="{F466075F-0403-4B6A-9F60-C8BCBDC3A826}" destId="{6BABFE07-B3F9-42D3-B80E-C3137B945543}" srcOrd="3" destOrd="0" presId="urn:microsoft.com/office/officeart/2005/8/layout/orgChart1"/>
    <dgm:cxn modelId="{56C975B2-7C62-4792-8925-499DC614CD8A}" type="presParOf" srcId="{6BABFE07-B3F9-42D3-B80E-C3137B945543}" destId="{9B019EAD-EECD-4113-8AB6-C3A602D117F7}" srcOrd="0" destOrd="0" presId="urn:microsoft.com/office/officeart/2005/8/layout/orgChart1"/>
    <dgm:cxn modelId="{C5DCFE3B-A758-4FE2-BE96-4E540BBCB63C}" type="presParOf" srcId="{9B019EAD-EECD-4113-8AB6-C3A602D117F7}" destId="{5878ED4C-4B4C-4E33-9B0E-C4A8E782C9C3}" srcOrd="0" destOrd="0" presId="urn:microsoft.com/office/officeart/2005/8/layout/orgChart1"/>
    <dgm:cxn modelId="{983EE64D-C103-48D7-B2A9-2482D38329A6}" type="presParOf" srcId="{9B019EAD-EECD-4113-8AB6-C3A602D117F7}" destId="{7E0E6296-13B6-4E76-9F6D-892F9EBBC059}" srcOrd="1" destOrd="0" presId="urn:microsoft.com/office/officeart/2005/8/layout/orgChart1"/>
    <dgm:cxn modelId="{CD9AC74D-CC44-47DD-A648-77F28C9DDD3D}" type="presParOf" srcId="{6BABFE07-B3F9-42D3-B80E-C3137B945543}" destId="{AB479576-1ED9-4613-B4C9-A0088E5E827B}" srcOrd="1" destOrd="0" presId="urn:microsoft.com/office/officeart/2005/8/layout/orgChart1"/>
    <dgm:cxn modelId="{FC4A0AFE-BED0-4D74-98C6-C09A9BBDE466}" type="presParOf" srcId="{6BABFE07-B3F9-42D3-B80E-C3137B945543}" destId="{8272203B-285F-4583-9CDC-B51F7F38B0D6}" srcOrd="2" destOrd="0" presId="urn:microsoft.com/office/officeart/2005/8/layout/orgChart1"/>
    <dgm:cxn modelId="{86D72981-C4D5-43D8-93F7-8B95FF6B136B}" type="presParOf" srcId="{F466075F-0403-4B6A-9F60-C8BCBDC3A826}" destId="{14C82F79-05E4-4BDC-9103-5A760F0BD15B}" srcOrd="4" destOrd="0" presId="urn:microsoft.com/office/officeart/2005/8/layout/orgChart1"/>
    <dgm:cxn modelId="{522FF052-5E04-4FA1-BEA4-766E5AD104B2}" type="presParOf" srcId="{F466075F-0403-4B6A-9F60-C8BCBDC3A826}" destId="{6870D927-C800-48CF-B041-7D93A417F0CE}" srcOrd="5" destOrd="0" presId="urn:microsoft.com/office/officeart/2005/8/layout/orgChart1"/>
    <dgm:cxn modelId="{57745C59-D4B6-4323-A270-B8202B31A20E}" type="presParOf" srcId="{6870D927-C800-48CF-B041-7D93A417F0CE}" destId="{0525765B-D852-409B-BB21-833B3EA391B4}" srcOrd="0" destOrd="0" presId="urn:microsoft.com/office/officeart/2005/8/layout/orgChart1"/>
    <dgm:cxn modelId="{8D272139-7734-42C1-A5CC-23C7F477A045}" type="presParOf" srcId="{0525765B-D852-409B-BB21-833B3EA391B4}" destId="{821F7423-466F-4E32-A3AD-54F8A9697C17}" srcOrd="0" destOrd="0" presId="urn:microsoft.com/office/officeart/2005/8/layout/orgChart1"/>
    <dgm:cxn modelId="{14A1DEAC-4ABA-48DD-8B90-C50E6580C26D}" type="presParOf" srcId="{0525765B-D852-409B-BB21-833B3EA391B4}" destId="{D64B2E39-BF69-4CBB-9274-91ABF1A58E8D}" srcOrd="1" destOrd="0" presId="urn:microsoft.com/office/officeart/2005/8/layout/orgChart1"/>
    <dgm:cxn modelId="{03E01CA1-85A3-4957-A03F-ABAE7E56DBB3}" type="presParOf" srcId="{6870D927-C800-48CF-B041-7D93A417F0CE}" destId="{8FA9BFEC-E11A-4A53-8DB5-D22CBB74C180}" srcOrd="1" destOrd="0" presId="urn:microsoft.com/office/officeart/2005/8/layout/orgChart1"/>
    <dgm:cxn modelId="{5EF5D709-9C82-44DE-B357-F76F18FF3044}" type="presParOf" srcId="{6870D927-C800-48CF-B041-7D93A417F0CE}" destId="{7357A288-8B18-423F-8B2D-F3BDFF8E27CF}" srcOrd="2" destOrd="0" presId="urn:microsoft.com/office/officeart/2005/8/layout/orgChart1"/>
    <dgm:cxn modelId="{C64EA731-E14C-444A-95F6-78FFE4C3D3D9}" type="presParOf" srcId="{F466075F-0403-4B6A-9F60-C8BCBDC3A826}" destId="{6FF382E0-F655-4AB3-AE6C-551C25820538}" srcOrd="6" destOrd="0" presId="urn:microsoft.com/office/officeart/2005/8/layout/orgChart1"/>
    <dgm:cxn modelId="{17CCC6D9-0A5C-41FC-9410-DD9A7E1575D5}" type="presParOf" srcId="{F466075F-0403-4B6A-9F60-C8BCBDC3A826}" destId="{4B4EAC46-1C99-4622-9E5E-920B11860EB4}" srcOrd="7" destOrd="0" presId="urn:microsoft.com/office/officeart/2005/8/layout/orgChart1"/>
    <dgm:cxn modelId="{989D3E2D-B05A-464E-96B2-C12026503F7C}" type="presParOf" srcId="{4B4EAC46-1C99-4622-9E5E-920B11860EB4}" destId="{45FE8989-CF75-483D-83B6-BEDE292D4F87}" srcOrd="0" destOrd="0" presId="urn:microsoft.com/office/officeart/2005/8/layout/orgChart1"/>
    <dgm:cxn modelId="{46C04BF6-9424-49C7-9C40-B00FE4E30266}" type="presParOf" srcId="{45FE8989-CF75-483D-83B6-BEDE292D4F87}" destId="{BAF83CF9-8C8F-41E1-A83B-789B419DB09F}" srcOrd="0" destOrd="0" presId="urn:microsoft.com/office/officeart/2005/8/layout/orgChart1"/>
    <dgm:cxn modelId="{848AFAAB-6F10-4C92-8B3B-49BFABCDA766}" type="presParOf" srcId="{45FE8989-CF75-483D-83B6-BEDE292D4F87}" destId="{91A880BF-6981-4184-BDF1-A0F61BDD5C67}" srcOrd="1" destOrd="0" presId="urn:microsoft.com/office/officeart/2005/8/layout/orgChart1"/>
    <dgm:cxn modelId="{64CDC2DE-C287-4CDE-9B1D-D969B677F33B}" type="presParOf" srcId="{4B4EAC46-1C99-4622-9E5E-920B11860EB4}" destId="{92B71F0D-A2D0-4079-9819-1DD2202F967C}" srcOrd="1" destOrd="0" presId="urn:microsoft.com/office/officeart/2005/8/layout/orgChart1"/>
    <dgm:cxn modelId="{88033A43-3B1D-4FC7-B6CD-83686FF7CFE7}" type="presParOf" srcId="{4B4EAC46-1C99-4622-9E5E-920B11860EB4}" destId="{7DD048C2-CB74-4A82-A9FD-62BE8EAA7199}" srcOrd="2" destOrd="0" presId="urn:microsoft.com/office/officeart/2005/8/layout/orgChart1"/>
    <dgm:cxn modelId="{BF054605-282C-4C97-B8D0-CE621CBF2A4B}" type="presParOf" srcId="{F466075F-0403-4B6A-9F60-C8BCBDC3A826}" destId="{2B4F6201-401F-4168-9FAA-8C8BE566DA02}" srcOrd="8" destOrd="0" presId="urn:microsoft.com/office/officeart/2005/8/layout/orgChart1"/>
    <dgm:cxn modelId="{51FACC84-B821-436A-8AF8-45A43822D9CE}" type="presParOf" srcId="{F466075F-0403-4B6A-9F60-C8BCBDC3A826}" destId="{4339D6F0-C72A-4B1F-8CEC-63C85B76C58A}" srcOrd="9" destOrd="0" presId="urn:microsoft.com/office/officeart/2005/8/layout/orgChart1"/>
    <dgm:cxn modelId="{ED6F2D0E-85BC-4169-B70B-0A14BF34963F}" type="presParOf" srcId="{4339D6F0-C72A-4B1F-8CEC-63C85B76C58A}" destId="{D0404B55-60B5-48E7-820D-2B02F069BAD5}" srcOrd="0" destOrd="0" presId="urn:microsoft.com/office/officeart/2005/8/layout/orgChart1"/>
    <dgm:cxn modelId="{910AD7E6-604E-4E75-9B2E-EF7095A2441F}" type="presParOf" srcId="{D0404B55-60B5-48E7-820D-2B02F069BAD5}" destId="{F5CA927C-1194-40D4-91DF-6F8718452F74}" srcOrd="0" destOrd="0" presId="urn:microsoft.com/office/officeart/2005/8/layout/orgChart1"/>
    <dgm:cxn modelId="{2346EA42-BA8A-414A-9432-86643C77AC4E}" type="presParOf" srcId="{D0404B55-60B5-48E7-820D-2B02F069BAD5}" destId="{12923B26-90E2-4060-9261-F234AFB1FECE}" srcOrd="1" destOrd="0" presId="urn:microsoft.com/office/officeart/2005/8/layout/orgChart1"/>
    <dgm:cxn modelId="{4FD7C6B6-145C-4FA5-99A9-707FC2CA0CD8}" type="presParOf" srcId="{4339D6F0-C72A-4B1F-8CEC-63C85B76C58A}" destId="{8286CF1D-D06F-445F-B916-9F1368595D98}" srcOrd="1" destOrd="0" presId="urn:microsoft.com/office/officeart/2005/8/layout/orgChart1"/>
    <dgm:cxn modelId="{05C42C5B-4C38-419B-869C-382D16179011}" type="presParOf" srcId="{4339D6F0-C72A-4B1F-8CEC-63C85B76C58A}" destId="{599BCB86-13B6-48B4-AE82-7A8BE06226AD}" srcOrd="2" destOrd="0" presId="urn:microsoft.com/office/officeart/2005/8/layout/orgChart1"/>
    <dgm:cxn modelId="{ED3563B3-FC59-4B93-9349-D141AB9AE1D8}" type="presParOf" srcId="{F466075F-0403-4B6A-9F60-C8BCBDC3A826}" destId="{77AED208-6411-4BA3-B7E6-91DB8CC09C37}" srcOrd="10" destOrd="0" presId="urn:microsoft.com/office/officeart/2005/8/layout/orgChart1"/>
    <dgm:cxn modelId="{3A3DE235-A17B-467A-BD6D-BB30A1F6DCEE}" type="presParOf" srcId="{F466075F-0403-4B6A-9F60-C8BCBDC3A826}" destId="{373E2DA9-FA65-4E15-B014-35E0E2498393}" srcOrd="11" destOrd="0" presId="urn:microsoft.com/office/officeart/2005/8/layout/orgChart1"/>
    <dgm:cxn modelId="{B0570C5F-FC58-4617-B2A7-E31001AFFA85}" type="presParOf" srcId="{373E2DA9-FA65-4E15-B014-35E0E2498393}" destId="{38064024-3390-41D7-BA98-AA17BA5AC986}" srcOrd="0" destOrd="0" presId="urn:microsoft.com/office/officeart/2005/8/layout/orgChart1"/>
    <dgm:cxn modelId="{BA8488A5-8936-4DE4-AB8C-C00A155AB211}" type="presParOf" srcId="{38064024-3390-41D7-BA98-AA17BA5AC986}" destId="{A991BDE3-F9F5-4E13-A083-EC0F75635386}" srcOrd="0" destOrd="0" presId="urn:microsoft.com/office/officeart/2005/8/layout/orgChart1"/>
    <dgm:cxn modelId="{C7C54166-9EFB-40EC-A7BC-971F5AD9AB08}" type="presParOf" srcId="{38064024-3390-41D7-BA98-AA17BA5AC986}" destId="{8DF02DA6-AFF5-4277-A691-EC39F60ABA8C}" srcOrd="1" destOrd="0" presId="urn:microsoft.com/office/officeart/2005/8/layout/orgChart1"/>
    <dgm:cxn modelId="{8F555124-C2B6-416C-9292-731C66B9F1FC}" type="presParOf" srcId="{373E2DA9-FA65-4E15-B014-35E0E2498393}" destId="{A237BCA9-120E-4726-9157-C9CE9FAC235F}" srcOrd="1" destOrd="0" presId="urn:microsoft.com/office/officeart/2005/8/layout/orgChart1"/>
    <dgm:cxn modelId="{0AAA3F0B-CB2D-4153-B0B9-244BFF4C6C62}" type="presParOf" srcId="{373E2DA9-FA65-4E15-B014-35E0E2498393}" destId="{A0A3D77D-3632-4988-A226-2D15FEC41E4F}" srcOrd="2" destOrd="0" presId="urn:microsoft.com/office/officeart/2005/8/layout/orgChart1"/>
    <dgm:cxn modelId="{609FA61D-AB45-4E3A-9220-C66A218E05E4}" type="presParOf" srcId="{F466075F-0403-4B6A-9F60-C8BCBDC3A826}" destId="{31AEBFD8-6BFE-41B2-B355-C00DF9CD2CF0}" srcOrd="12" destOrd="0" presId="urn:microsoft.com/office/officeart/2005/8/layout/orgChart1"/>
    <dgm:cxn modelId="{8736FE03-EF8C-4D96-9B0B-140838C35F6B}" type="presParOf" srcId="{F466075F-0403-4B6A-9F60-C8BCBDC3A826}" destId="{EC5D06E2-5B86-4E32-B17C-586274F3278F}" srcOrd="13" destOrd="0" presId="urn:microsoft.com/office/officeart/2005/8/layout/orgChart1"/>
    <dgm:cxn modelId="{05F400B9-518A-4F1D-A4E3-E3B1D7C74B1C}" type="presParOf" srcId="{EC5D06E2-5B86-4E32-B17C-586274F3278F}" destId="{7E577539-7915-4036-9A41-47DC7F37BAF0}" srcOrd="0" destOrd="0" presId="urn:microsoft.com/office/officeart/2005/8/layout/orgChart1"/>
    <dgm:cxn modelId="{2019EA51-AD9D-4F9F-A89B-422BB6E526ED}" type="presParOf" srcId="{7E577539-7915-4036-9A41-47DC7F37BAF0}" destId="{0DAAD75A-3DC3-4375-A5B1-9E409A173BE6}" srcOrd="0" destOrd="0" presId="urn:microsoft.com/office/officeart/2005/8/layout/orgChart1"/>
    <dgm:cxn modelId="{9258C893-EC5D-435E-A68E-744CB93E3D90}" type="presParOf" srcId="{7E577539-7915-4036-9A41-47DC7F37BAF0}" destId="{9B623F03-2BE9-4F3E-BE3F-AEEB89D2FC9B}" srcOrd="1" destOrd="0" presId="urn:microsoft.com/office/officeart/2005/8/layout/orgChart1"/>
    <dgm:cxn modelId="{2ADD70C2-B7A7-4D6F-80AC-28F99461592C}" type="presParOf" srcId="{EC5D06E2-5B86-4E32-B17C-586274F3278F}" destId="{C3C4CF0E-88C5-4FD4-A27D-15979D4BDDB8}" srcOrd="1" destOrd="0" presId="urn:microsoft.com/office/officeart/2005/8/layout/orgChart1"/>
    <dgm:cxn modelId="{FF094254-7800-4F3D-BB31-D64A18A088F3}" type="presParOf" srcId="{EC5D06E2-5B86-4E32-B17C-586274F3278F}" destId="{AE8E1825-7E7F-4A38-B72A-B1A185A3E126}" srcOrd="2" destOrd="0" presId="urn:microsoft.com/office/officeart/2005/8/layout/orgChart1"/>
    <dgm:cxn modelId="{0C042A50-59DF-4910-AB06-40A89ED105C6}" type="presParOf" srcId="{AB28AEA4-65AD-4BB1-B1BD-6FF53863B291}" destId="{3D6061E0-1A4B-4BCC-85CD-7AF7FCE09411}" srcOrd="2" destOrd="0" presId="urn:microsoft.com/office/officeart/2005/8/layout/orgChart1"/>
    <dgm:cxn modelId="{50BCE656-C1BD-4A8A-AE47-4623E5880D2B}" type="presParOf" srcId="{3D6061E0-1A4B-4BCC-85CD-7AF7FCE09411}" destId="{8A7E2A5D-7186-418A-A0A9-CD0CF6FEE55E}" srcOrd="0" destOrd="0" presId="urn:microsoft.com/office/officeart/2005/8/layout/orgChart1"/>
    <dgm:cxn modelId="{8E303D6D-50A1-46EF-94EE-5C76A343B30C}" type="presParOf" srcId="{3D6061E0-1A4B-4BCC-85CD-7AF7FCE09411}" destId="{3D03BC6D-5BE9-4DAA-9C82-9D2364A8CEE3}" srcOrd="1" destOrd="0" presId="urn:microsoft.com/office/officeart/2005/8/layout/orgChart1"/>
    <dgm:cxn modelId="{8BCF0651-537E-4E73-818D-469B8CCA4190}" type="presParOf" srcId="{3D03BC6D-5BE9-4DAA-9C82-9D2364A8CEE3}" destId="{A004B608-8FD5-4885-A10B-72AAE8931057}" srcOrd="0" destOrd="0" presId="urn:microsoft.com/office/officeart/2005/8/layout/orgChart1"/>
    <dgm:cxn modelId="{FEE88052-95C6-4468-AA25-66530638D038}" type="presParOf" srcId="{A004B608-8FD5-4885-A10B-72AAE8931057}" destId="{12CDD273-0766-4214-B68A-E5A17470C073}" srcOrd="0" destOrd="0" presId="urn:microsoft.com/office/officeart/2005/8/layout/orgChart1"/>
    <dgm:cxn modelId="{7FD0CB7D-0AA2-4247-87EA-39C38135221B}" type="presParOf" srcId="{A004B608-8FD5-4885-A10B-72AAE8931057}" destId="{F690E5CD-1446-4328-96E8-766B83214318}" srcOrd="1" destOrd="0" presId="urn:microsoft.com/office/officeart/2005/8/layout/orgChart1"/>
    <dgm:cxn modelId="{BC18B5F1-5DAE-4442-9690-DA414F5FB6A0}" type="presParOf" srcId="{3D03BC6D-5BE9-4DAA-9C82-9D2364A8CEE3}" destId="{FBE043DE-70A1-42D0-9DED-D02581D4D670}" srcOrd="1" destOrd="0" presId="urn:microsoft.com/office/officeart/2005/8/layout/orgChart1"/>
    <dgm:cxn modelId="{10D156B0-887B-4C1B-96B6-C3DFF3AA06E1}" type="presParOf" srcId="{3D03BC6D-5BE9-4DAA-9C82-9D2364A8CEE3}" destId="{BA90386D-FF4B-4C6A-821D-219C0586FB32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00488C-1BDC-48C3-8FB9-E5525348DF3C}">
      <dsp:nvSpPr>
        <dsp:cNvPr id="0" name=""/>
        <dsp:cNvSpPr/>
      </dsp:nvSpPr>
      <dsp:spPr>
        <a:xfrm>
          <a:off x="117" y="0"/>
          <a:ext cx="1561132" cy="3941762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800" kern="1200" dirty="0">
              <a:cs typeface="B Titr" panose="00000700000000000000" pitchFamily="2" charset="-78"/>
            </a:rPr>
            <a:t>دکتر محسن نصیری طوسی</a:t>
          </a:r>
        </a:p>
        <a:p>
          <a:pPr lvl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800" kern="1200" dirty="0">
              <a:cs typeface="B Titr" panose="00000700000000000000" pitchFamily="2" charset="-78"/>
            </a:rPr>
            <a:t>(امام خمینی)</a:t>
          </a:r>
          <a:endParaRPr lang="en-US" sz="1800" kern="1200" dirty="0">
            <a:cs typeface="B Titr" panose="00000700000000000000" pitchFamily="2" charset="-78"/>
          </a:endParaRPr>
        </a:p>
      </dsp:txBody>
      <dsp:txXfrm>
        <a:off x="117" y="1576704"/>
        <a:ext cx="1561132" cy="1576704"/>
      </dsp:txXfrm>
    </dsp:sp>
    <dsp:sp modelId="{4DE43D90-BE71-475F-97EC-6BAA18BA0DA8}">
      <dsp:nvSpPr>
        <dsp:cNvPr id="0" name=""/>
        <dsp:cNvSpPr/>
      </dsp:nvSpPr>
      <dsp:spPr>
        <a:xfrm>
          <a:off x="124380" y="236505"/>
          <a:ext cx="1312606" cy="1312606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2D9A590-49D9-4771-A7DF-2263EFD14EBF}">
      <dsp:nvSpPr>
        <dsp:cNvPr id="0" name=""/>
        <dsp:cNvSpPr/>
      </dsp:nvSpPr>
      <dsp:spPr>
        <a:xfrm>
          <a:off x="1608083" y="0"/>
          <a:ext cx="1561132" cy="3941762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800" kern="1200" dirty="0">
              <a:cs typeface="B Titr" panose="00000700000000000000" pitchFamily="2" charset="-78"/>
            </a:rPr>
            <a:t>دکتر محمدرضا مهاجری</a:t>
          </a:r>
        </a:p>
        <a:p>
          <a:pPr lvl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800" kern="1200" dirty="0">
              <a:cs typeface="B Titr" panose="00000700000000000000" pitchFamily="2" charset="-78"/>
            </a:rPr>
            <a:t>(دکتر شریعتی)</a:t>
          </a:r>
          <a:endParaRPr lang="en-US" sz="1800" kern="1200" dirty="0">
            <a:cs typeface="B Titr" panose="00000700000000000000" pitchFamily="2" charset="-78"/>
          </a:endParaRPr>
        </a:p>
      </dsp:txBody>
      <dsp:txXfrm>
        <a:off x="1608083" y="1576704"/>
        <a:ext cx="1561132" cy="1576704"/>
      </dsp:txXfrm>
    </dsp:sp>
    <dsp:sp modelId="{52A39EDF-E08E-4DA6-BD3F-48D9EEE9137C}">
      <dsp:nvSpPr>
        <dsp:cNvPr id="0" name=""/>
        <dsp:cNvSpPr/>
      </dsp:nvSpPr>
      <dsp:spPr>
        <a:xfrm>
          <a:off x="1732346" y="236505"/>
          <a:ext cx="1312606" cy="1312606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A4C3A7-B4A8-4923-BD87-36B7240A7F5D}">
      <dsp:nvSpPr>
        <dsp:cNvPr id="0" name=""/>
        <dsp:cNvSpPr/>
      </dsp:nvSpPr>
      <dsp:spPr>
        <a:xfrm>
          <a:off x="3216050" y="0"/>
          <a:ext cx="1561132" cy="3941762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800" kern="1200" dirty="0">
              <a:cs typeface="B Titr" panose="00000700000000000000" pitchFamily="2" charset="-78"/>
            </a:rPr>
            <a:t>دکتر مهدی ابراهیمی</a:t>
          </a:r>
        </a:p>
        <a:p>
          <a:pPr lvl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800" kern="1200" dirty="0">
              <a:cs typeface="B Titr" panose="00000700000000000000" pitchFamily="2" charset="-78"/>
            </a:rPr>
            <a:t>(سینا)</a:t>
          </a:r>
          <a:endParaRPr lang="en-US" sz="1800" kern="1200" dirty="0">
            <a:cs typeface="B Titr" panose="00000700000000000000" pitchFamily="2" charset="-78"/>
          </a:endParaRPr>
        </a:p>
      </dsp:txBody>
      <dsp:txXfrm>
        <a:off x="3216050" y="1576704"/>
        <a:ext cx="1561132" cy="1576704"/>
      </dsp:txXfrm>
    </dsp:sp>
    <dsp:sp modelId="{2D4F265B-C852-4456-A8E1-B864A93EC7F1}">
      <dsp:nvSpPr>
        <dsp:cNvPr id="0" name=""/>
        <dsp:cNvSpPr/>
      </dsp:nvSpPr>
      <dsp:spPr>
        <a:xfrm>
          <a:off x="3340313" y="236505"/>
          <a:ext cx="1312606" cy="1312606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A72E92F-13AA-4F08-B29E-03C648FA2DA8}">
      <dsp:nvSpPr>
        <dsp:cNvPr id="0" name=""/>
        <dsp:cNvSpPr/>
      </dsp:nvSpPr>
      <dsp:spPr>
        <a:xfrm>
          <a:off x="4824016" y="0"/>
          <a:ext cx="1561132" cy="3941762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800" kern="1200" dirty="0">
              <a:cs typeface="B Titr" panose="00000700000000000000" pitchFamily="2" charset="-78"/>
            </a:rPr>
            <a:t>دکتر سیما مازیار</a:t>
          </a:r>
        </a:p>
        <a:p>
          <a:pPr lvl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800" kern="1200" dirty="0">
              <a:cs typeface="B Titr" panose="00000700000000000000" pitchFamily="2" charset="-78"/>
            </a:rPr>
            <a:t>(امیراعلم)</a:t>
          </a:r>
          <a:endParaRPr lang="en-US" sz="1800" kern="1200" dirty="0">
            <a:cs typeface="B Titr" panose="00000700000000000000" pitchFamily="2" charset="-78"/>
          </a:endParaRPr>
        </a:p>
      </dsp:txBody>
      <dsp:txXfrm>
        <a:off x="4824016" y="1576704"/>
        <a:ext cx="1561132" cy="1576704"/>
      </dsp:txXfrm>
    </dsp:sp>
    <dsp:sp modelId="{45B69337-2FA3-48D0-B9A3-B79FB0D8659D}">
      <dsp:nvSpPr>
        <dsp:cNvPr id="0" name=""/>
        <dsp:cNvSpPr/>
      </dsp:nvSpPr>
      <dsp:spPr>
        <a:xfrm>
          <a:off x="4948279" y="236505"/>
          <a:ext cx="1312606" cy="1312606"/>
        </a:xfrm>
        <a:prstGeom prst="ellipse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10236CD-5FD1-408F-84FC-A561FEC45D6D}">
      <dsp:nvSpPr>
        <dsp:cNvPr id="0" name=""/>
        <dsp:cNvSpPr/>
      </dsp:nvSpPr>
      <dsp:spPr>
        <a:xfrm>
          <a:off x="6431983" y="0"/>
          <a:ext cx="1561132" cy="3941762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800" kern="1200" dirty="0">
              <a:cs typeface="B Titr" panose="00000700000000000000" pitchFamily="2" charset="-78"/>
            </a:rPr>
            <a:t>دکتر مجید موسوی موحد</a:t>
          </a:r>
        </a:p>
        <a:p>
          <a:pPr lvl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800" kern="1200" dirty="0">
              <a:cs typeface="B Titr" panose="00000700000000000000" pitchFamily="2" charset="-78"/>
            </a:rPr>
            <a:t>(بهارلو)</a:t>
          </a:r>
          <a:endParaRPr lang="en-US" sz="1800" kern="1200" dirty="0">
            <a:cs typeface="B Titr" panose="00000700000000000000" pitchFamily="2" charset="-78"/>
          </a:endParaRPr>
        </a:p>
      </dsp:txBody>
      <dsp:txXfrm>
        <a:off x="6431983" y="1576704"/>
        <a:ext cx="1561132" cy="1576704"/>
      </dsp:txXfrm>
    </dsp:sp>
    <dsp:sp modelId="{BD616AEC-BC16-413F-BFAA-3397ACD1FD8D}">
      <dsp:nvSpPr>
        <dsp:cNvPr id="0" name=""/>
        <dsp:cNvSpPr/>
      </dsp:nvSpPr>
      <dsp:spPr>
        <a:xfrm>
          <a:off x="6556246" y="236505"/>
          <a:ext cx="1312606" cy="1312606"/>
        </a:xfrm>
        <a:prstGeom prst="ellipse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B704C5-3E30-4099-88D2-1DC36D277A4B}">
      <dsp:nvSpPr>
        <dsp:cNvPr id="0" name=""/>
        <dsp:cNvSpPr/>
      </dsp:nvSpPr>
      <dsp:spPr>
        <a:xfrm>
          <a:off x="8039950" y="0"/>
          <a:ext cx="1561132" cy="3941762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800" kern="1200" dirty="0">
              <a:cs typeface="B Titr" panose="00000700000000000000" pitchFamily="2" charset="-78"/>
            </a:rPr>
            <a:t>دکتر مریم قربانی</a:t>
          </a:r>
        </a:p>
        <a:p>
          <a:pPr lvl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800" kern="1200" dirty="0">
              <a:cs typeface="B Titr" panose="00000700000000000000" pitchFamily="2" charset="-78"/>
            </a:rPr>
            <a:t>(ضیائیان)</a:t>
          </a:r>
          <a:endParaRPr lang="en-US" sz="1800" kern="1200" dirty="0">
            <a:cs typeface="B Titr" panose="00000700000000000000" pitchFamily="2" charset="-78"/>
          </a:endParaRPr>
        </a:p>
      </dsp:txBody>
      <dsp:txXfrm>
        <a:off x="8039950" y="1576704"/>
        <a:ext cx="1561132" cy="1576704"/>
      </dsp:txXfrm>
    </dsp:sp>
    <dsp:sp modelId="{F430A100-51E5-4829-8899-A7B43A0B2D6C}">
      <dsp:nvSpPr>
        <dsp:cNvPr id="0" name=""/>
        <dsp:cNvSpPr/>
      </dsp:nvSpPr>
      <dsp:spPr>
        <a:xfrm>
          <a:off x="8164213" y="236505"/>
          <a:ext cx="1312606" cy="1312606"/>
        </a:xfrm>
        <a:prstGeom prst="ellipse">
          <a:avLst/>
        </a:prstGeom>
        <a:blipFill rotWithShape="1">
          <a:blip xmlns:r="http://schemas.openxmlformats.org/officeDocument/2006/relationships" r:embed="rId6"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68778C-9FC5-4A7E-ABC1-97E0ACF881B9}">
      <dsp:nvSpPr>
        <dsp:cNvPr id="0" name=""/>
        <dsp:cNvSpPr/>
      </dsp:nvSpPr>
      <dsp:spPr>
        <a:xfrm>
          <a:off x="384047" y="3153409"/>
          <a:ext cx="8833104" cy="591264"/>
        </a:xfrm>
        <a:prstGeom prst="leftRightArrow">
          <a:avLst/>
        </a:prstGeom>
        <a:solidFill>
          <a:schemeClr val="accent4">
            <a:tint val="6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00488C-1BDC-48C3-8FB9-E5525348DF3C}">
      <dsp:nvSpPr>
        <dsp:cNvPr id="0" name=""/>
        <dsp:cNvSpPr/>
      </dsp:nvSpPr>
      <dsp:spPr>
        <a:xfrm>
          <a:off x="117" y="0"/>
          <a:ext cx="1561132" cy="3941762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800" kern="1200" dirty="0">
              <a:cs typeface="B Titr" panose="00000700000000000000" pitchFamily="2" charset="-78"/>
            </a:rPr>
            <a:t>دکتر محبوبه ابراهیم پور</a:t>
          </a:r>
        </a:p>
        <a:p>
          <a:pPr lvl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600" kern="1200" dirty="0">
              <a:cs typeface="B Titr" panose="00000700000000000000" pitchFamily="2" charset="-78"/>
            </a:rPr>
            <a:t>(</a:t>
          </a:r>
          <a:r>
            <a:rPr lang="fa-IR" sz="1600" kern="1200" dirty="0" smtClean="0">
              <a:cs typeface="B Titr" panose="00000700000000000000" pitchFamily="2" charset="-78"/>
            </a:rPr>
            <a:t>آموزش </a:t>
          </a:r>
          <a:r>
            <a:rPr lang="fa-IR" sz="1600" kern="1200" dirty="0">
              <a:cs typeface="B Titr" panose="00000700000000000000" pitchFamily="2" charset="-78"/>
            </a:rPr>
            <a:t>پزشکی عمومی)</a:t>
          </a:r>
          <a:endParaRPr lang="en-US" sz="1600" kern="1200" dirty="0">
            <a:cs typeface="B Titr" panose="00000700000000000000" pitchFamily="2" charset="-78"/>
          </a:endParaRPr>
        </a:p>
      </dsp:txBody>
      <dsp:txXfrm>
        <a:off x="117" y="1576704"/>
        <a:ext cx="1561132" cy="1576704"/>
      </dsp:txXfrm>
    </dsp:sp>
    <dsp:sp modelId="{4DE43D90-BE71-475F-97EC-6BAA18BA0DA8}">
      <dsp:nvSpPr>
        <dsp:cNvPr id="0" name=""/>
        <dsp:cNvSpPr/>
      </dsp:nvSpPr>
      <dsp:spPr>
        <a:xfrm>
          <a:off x="124380" y="236505"/>
          <a:ext cx="1312606" cy="1312606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2D9A590-49D9-4771-A7DF-2263EFD14EBF}">
      <dsp:nvSpPr>
        <dsp:cNvPr id="0" name=""/>
        <dsp:cNvSpPr/>
      </dsp:nvSpPr>
      <dsp:spPr>
        <a:xfrm>
          <a:off x="1608083" y="0"/>
          <a:ext cx="1561132" cy="3941762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800" kern="1200" dirty="0">
              <a:cs typeface="B Titr" panose="00000700000000000000" pitchFamily="2" charset="-78"/>
            </a:rPr>
            <a:t>دکتر محمد طاهر</a:t>
          </a:r>
        </a:p>
        <a:p>
          <a:pPr lvl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600" kern="1200" dirty="0">
              <a:cs typeface="B Titr" panose="00000700000000000000" pitchFamily="2" charset="-78"/>
            </a:rPr>
            <a:t>(آموزش پزشکی تخصصی)</a:t>
          </a:r>
          <a:endParaRPr lang="en-US" sz="1600" kern="1200" dirty="0">
            <a:cs typeface="B Titr" panose="00000700000000000000" pitchFamily="2" charset="-78"/>
          </a:endParaRPr>
        </a:p>
      </dsp:txBody>
      <dsp:txXfrm>
        <a:off x="1608083" y="1576704"/>
        <a:ext cx="1561132" cy="1576704"/>
      </dsp:txXfrm>
    </dsp:sp>
    <dsp:sp modelId="{52A39EDF-E08E-4DA6-BD3F-48D9EEE9137C}">
      <dsp:nvSpPr>
        <dsp:cNvPr id="0" name=""/>
        <dsp:cNvSpPr/>
      </dsp:nvSpPr>
      <dsp:spPr>
        <a:xfrm>
          <a:off x="1732346" y="236505"/>
          <a:ext cx="1312606" cy="1312606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A4C3A7-B4A8-4923-BD87-36B7240A7F5D}">
      <dsp:nvSpPr>
        <dsp:cNvPr id="0" name=""/>
        <dsp:cNvSpPr/>
      </dsp:nvSpPr>
      <dsp:spPr>
        <a:xfrm>
          <a:off x="3216050" y="0"/>
          <a:ext cx="1561132" cy="3941762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800" kern="1200" dirty="0">
              <a:cs typeface="B Titr" panose="00000700000000000000" pitchFamily="2" charset="-78"/>
            </a:rPr>
            <a:t>دکتر پیمانه حیدریان</a:t>
          </a:r>
        </a:p>
        <a:p>
          <a:pPr lvl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600" kern="1200" dirty="0">
              <a:cs typeface="B Titr" panose="00000700000000000000" pitchFamily="2" charset="-78"/>
            </a:rPr>
            <a:t>(پژوهشی)</a:t>
          </a:r>
          <a:endParaRPr lang="en-US" sz="1600" kern="1200" dirty="0">
            <a:cs typeface="B Titr" panose="00000700000000000000" pitchFamily="2" charset="-78"/>
          </a:endParaRPr>
        </a:p>
      </dsp:txBody>
      <dsp:txXfrm>
        <a:off x="3216050" y="1576704"/>
        <a:ext cx="1561132" cy="1576704"/>
      </dsp:txXfrm>
    </dsp:sp>
    <dsp:sp modelId="{2D4F265B-C852-4456-A8E1-B864A93EC7F1}">
      <dsp:nvSpPr>
        <dsp:cNvPr id="0" name=""/>
        <dsp:cNvSpPr/>
      </dsp:nvSpPr>
      <dsp:spPr>
        <a:xfrm>
          <a:off x="3340313" y="236505"/>
          <a:ext cx="1312606" cy="1312606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A72E92F-13AA-4F08-B29E-03C648FA2DA8}">
      <dsp:nvSpPr>
        <dsp:cNvPr id="0" name=""/>
        <dsp:cNvSpPr/>
      </dsp:nvSpPr>
      <dsp:spPr>
        <a:xfrm>
          <a:off x="4824016" y="0"/>
          <a:ext cx="1561132" cy="3941762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800" kern="1200" dirty="0">
              <a:cs typeface="B Titr" panose="00000700000000000000" pitchFamily="2" charset="-78"/>
            </a:rPr>
            <a:t>دکتر امیر انوشیروانی</a:t>
          </a:r>
        </a:p>
        <a:p>
          <a:pPr lvl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600" kern="1200" dirty="0">
              <a:cs typeface="B Titr" panose="00000700000000000000" pitchFamily="2" charset="-78"/>
            </a:rPr>
            <a:t>(بین الملل)</a:t>
          </a:r>
          <a:endParaRPr lang="en-US" sz="1600" kern="1200" dirty="0">
            <a:cs typeface="B Titr" panose="00000700000000000000" pitchFamily="2" charset="-78"/>
          </a:endParaRPr>
        </a:p>
      </dsp:txBody>
      <dsp:txXfrm>
        <a:off x="4824016" y="1576704"/>
        <a:ext cx="1561132" cy="1576704"/>
      </dsp:txXfrm>
    </dsp:sp>
    <dsp:sp modelId="{45B69337-2FA3-48D0-B9A3-B79FB0D8659D}">
      <dsp:nvSpPr>
        <dsp:cNvPr id="0" name=""/>
        <dsp:cNvSpPr/>
      </dsp:nvSpPr>
      <dsp:spPr>
        <a:xfrm>
          <a:off x="4948279" y="236505"/>
          <a:ext cx="1312606" cy="1312606"/>
        </a:xfrm>
        <a:prstGeom prst="ellipse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10236CD-5FD1-408F-84FC-A561FEC45D6D}">
      <dsp:nvSpPr>
        <dsp:cNvPr id="0" name=""/>
        <dsp:cNvSpPr/>
      </dsp:nvSpPr>
      <dsp:spPr>
        <a:xfrm>
          <a:off x="6431983" y="0"/>
          <a:ext cx="1561132" cy="3941762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800" kern="1200" dirty="0">
              <a:cs typeface="B Titr" panose="00000700000000000000" pitchFamily="2" charset="-78"/>
            </a:rPr>
            <a:t>دکتر فروغ البرزی</a:t>
          </a:r>
        </a:p>
        <a:p>
          <a:pPr lvl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600" kern="1200" dirty="0">
              <a:cs typeface="B Titr" panose="00000700000000000000" pitchFamily="2" charset="-78"/>
            </a:rPr>
            <a:t>(امور هیئت علمی)</a:t>
          </a:r>
          <a:endParaRPr lang="en-US" sz="1600" kern="1200" dirty="0">
            <a:cs typeface="B Titr" panose="00000700000000000000" pitchFamily="2" charset="-78"/>
          </a:endParaRPr>
        </a:p>
      </dsp:txBody>
      <dsp:txXfrm>
        <a:off x="6431983" y="1576704"/>
        <a:ext cx="1561132" cy="1576704"/>
      </dsp:txXfrm>
    </dsp:sp>
    <dsp:sp modelId="{BD616AEC-BC16-413F-BFAA-3397ACD1FD8D}">
      <dsp:nvSpPr>
        <dsp:cNvPr id="0" name=""/>
        <dsp:cNvSpPr/>
      </dsp:nvSpPr>
      <dsp:spPr>
        <a:xfrm>
          <a:off x="6556246" y="236505"/>
          <a:ext cx="1312606" cy="1312606"/>
        </a:xfrm>
        <a:prstGeom prst="ellipse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B704C5-3E30-4099-88D2-1DC36D277A4B}">
      <dsp:nvSpPr>
        <dsp:cNvPr id="0" name=""/>
        <dsp:cNvSpPr/>
      </dsp:nvSpPr>
      <dsp:spPr>
        <a:xfrm>
          <a:off x="8039950" y="0"/>
          <a:ext cx="1561132" cy="3941762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800" kern="1200" dirty="0">
              <a:cs typeface="B Titr" panose="00000700000000000000" pitchFamily="2" charset="-78"/>
            </a:rPr>
            <a:t>دکتر محمد عبداللهی</a:t>
          </a:r>
        </a:p>
        <a:p>
          <a:pPr lvl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800" kern="1200" dirty="0">
              <a:cs typeface="B Titr" panose="00000700000000000000" pitchFamily="2" charset="-78"/>
            </a:rPr>
            <a:t>(درمان)</a:t>
          </a:r>
          <a:endParaRPr lang="en-US" sz="1800" kern="1200" dirty="0">
            <a:cs typeface="B Titr" panose="00000700000000000000" pitchFamily="2" charset="-78"/>
          </a:endParaRPr>
        </a:p>
      </dsp:txBody>
      <dsp:txXfrm>
        <a:off x="8039950" y="1576704"/>
        <a:ext cx="1561132" cy="1576704"/>
      </dsp:txXfrm>
    </dsp:sp>
    <dsp:sp modelId="{F430A100-51E5-4829-8899-A7B43A0B2D6C}">
      <dsp:nvSpPr>
        <dsp:cNvPr id="0" name=""/>
        <dsp:cNvSpPr/>
      </dsp:nvSpPr>
      <dsp:spPr>
        <a:xfrm>
          <a:off x="8164213" y="236505"/>
          <a:ext cx="1312606" cy="1312606"/>
        </a:xfrm>
        <a:prstGeom prst="ellipse">
          <a:avLst/>
        </a:prstGeom>
        <a:blipFill rotWithShape="1">
          <a:blip xmlns:r="http://schemas.openxmlformats.org/officeDocument/2006/relationships" r:embed="rId6"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68778C-9FC5-4A7E-ABC1-97E0ACF881B9}">
      <dsp:nvSpPr>
        <dsp:cNvPr id="0" name=""/>
        <dsp:cNvSpPr/>
      </dsp:nvSpPr>
      <dsp:spPr>
        <a:xfrm>
          <a:off x="384047" y="3153409"/>
          <a:ext cx="8833104" cy="591264"/>
        </a:xfrm>
        <a:prstGeom prst="leftRightArrow">
          <a:avLst/>
        </a:prstGeom>
        <a:solidFill>
          <a:schemeClr val="accent4">
            <a:tint val="6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1DBCD0-2020-440F-B8DB-244F1E781852}">
      <dsp:nvSpPr>
        <dsp:cNvPr id="0" name=""/>
        <dsp:cNvSpPr/>
      </dsp:nvSpPr>
      <dsp:spPr>
        <a:xfrm>
          <a:off x="3464" y="0"/>
          <a:ext cx="1145357" cy="3890483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200" kern="1200" dirty="0">
              <a:cs typeface="B Titr" panose="00000700000000000000" pitchFamily="2" charset="-78"/>
            </a:rPr>
            <a:t>دکتر</a:t>
          </a:r>
        </a:p>
        <a:p>
          <a:pPr lvl="0" algn="ctr" defTabSz="5334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200" kern="1200" dirty="0">
              <a:cs typeface="B Titr" panose="00000700000000000000" pitchFamily="2" charset="-78"/>
            </a:rPr>
            <a:t> فضل الله معتمدی</a:t>
          </a:r>
        </a:p>
        <a:p>
          <a:pPr lvl="0" algn="ctr" defTabSz="5334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200" kern="1200" dirty="0">
              <a:cs typeface="B Titr" panose="00000700000000000000" pitchFamily="2" charset="-78"/>
            </a:rPr>
            <a:t>(۴۲ تا ۵۱) </a:t>
          </a:r>
          <a:endParaRPr lang="en-US" sz="1200" kern="1200" dirty="0">
            <a:cs typeface="B Titr" panose="00000700000000000000" pitchFamily="2" charset="-78"/>
          </a:endParaRPr>
        </a:p>
      </dsp:txBody>
      <dsp:txXfrm>
        <a:off x="3464" y="1556193"/>
        <a:ext cx="1145357" cy="1556193"/>
      </dsp:txXfrm>
    </dsp:sp>
    <dsp:sp modelId="{DB2CD000-F11B-4F78-BE14-D1E7B421A18C}">
      <dsp:nvSpPr>
        <dsp:cNvPr id="0" name=""/>
        <dsp:cNvSpPr/>
      </dsp:nvSpPr>
      <dsp:spPr>
        <a:xfrm>
          <a:off x="37825" y="233428"/>
          <a:ext cx="1076635" cy="1295530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4AE7E1B-A8A9-4BE8-8F6E-FC3C3361B86A}">
      <dsp:nvSpPr>
        <dsp:cNvPr id="0" name=""/>
        <dsp:cNvSpPr/>
      </dsp:nvSpPr>
      <dsp:spPr>
        <a:xfrm>
          <a:off x="1183182" y="0"/>
          <a:ext cx="1145357" cy="3890483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200" kern="1200" dirty="0">
              <a:cs typeface="B Titr" panose="00000700000000000000" pitchFamily="2" charset="-78"/>
            </a:rPr>
            <a:t>دکتر علی اکبر هنجنی/دکتر محمدعلی راشد</a:t>
          </a:r>
        </a:p>
        <a:p>
          <a:pPr lvl="0" algn="ctr" defTabSz="5334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200" kern="1200" dirty="0">
              <a:cs typeface="B Titr" panose="00000700000000000000" pitchFamily="2" charset="-78"/>
            </a:rPr>
            <a:t>(۵۱ تا ۵۹)</a:t>
          </a:r>
          <a:endParaRPr lang="en-US" sz="1200" kern="1200" dirty="0">
            <a:cs typeface="B Titr" panose="00000700000000000000" pitchFamily="2" charset="-78"/>
          </a:endParaRPr>
        </a:p>
      </dsp:txBody>
      <dsp:txXfrm>
        <a:off x="1183182" y="1556193"/>
        <a:ext cx="1145357" cy="1556193"/>
      </dsp:txXfrm>
    </dsp:sp>
    <dsp:sp modelId="{F0CD71EB-F093-4682-820B-599996E83DEE}">
      <dsp:nvSpPr>
        <dsp:cNvPr id="0" name=""/>
        <dsp:cNvSpPr/>
      </dsp:nvSpPr>
      <dsp:spPr>
        <a:xfrm>
          <a:off x="1217542" y="233428"/>
          <a:ext cx="1076635" cy="1295530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352F71D-7C59-4D6F-BF5C-61F2D011BF7F}">
      <dsp:nvSpPr>
        <dsp:cNvPr id="0" name=""/>
        <dsp:cNvSpPr/>
      </dsp:nvSpPr>
      <dsp:spPr>
        <a:xfrm>
          <a:off x="2362899" y="0"/>
          <a:ext cx="1145357" cy="3890483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400" kern="1200" dirty="0">
              <a:cs typeface="B Titr" panose="00000700000000000000" pitchFamily="2" charset="-78"/>
            </a:rPr>
            <a:t>دکتر </a:t>
          </a:r>
        </a:p>
        <a:p>
          <a:pPr lvl="0" algn="ctr" defTabSz="6223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400" kern="1200" dirty="0">
              <a:cs typeface="B Titr" panose="00000700000000000000" pitchFamily="2" charset="-78"/>
            </a:rPr>
            <a:t>علی خلوت</a:t>
          </a:r>
        </a:p>
        <a:p>
          <a:pPr lvl="0" algn="ctr" defTabSz="6223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200" kern="1200" dirty="0">
              <a:cs typeface="B Titr" panose="00000700000000000000" pitchFamily="2" charset="-78"/>
            </a:rPr>
            <a:t>(۵۹ تا ۷۶)</a:t>
          </a:r>
          <a:endParaRPr lang="en-US" sz="1200" kern="1200" dirty="0">
            <a:cs typeface="B Titr" panose="00000700000000000000" pitchFamily="2" charset="-78"/>
          </a:endParaRPr>
        </a:p>
      </dsp:txBody>
      <dsp:txXfrm>
        <a:off x="2362899" y="1556193"/>
        <a:ext cx="1145357" cy="1556193"/>
      </dsp:txXfrm>
    </dsp:sp>
    <dsp:sp modelId="{02FC6C04-F5FC-46B4-A18F-9200FA645D7D}">
      <dsp:nvSpPr>
        <dsp:cNvPr id="0" name=""/>
        <dsp:cNvSpPr/>
      </dsp:nvSpPr>
      <dsp:spPr>
        <a:xfrm>
          <a:off x="2397260" y="233428"/>
          <a:ext cx="1076635" cy="1295530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600488C-1BDC-48C3-8FB9-E5525348DF3C}">
      <dsp:nvSpPr>
        <dsp:cNvPr id="0" name=""/>
        <dsp:cNvSpPr/>
      </dsp:nvSpPr>
      <dsp:spPr>
        <a:xfrm>
          <a:off x="3542617" y="0"/>
          <a:ext cx="1145357" cy="3890483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400" kern="1200" dirty="0">
              <a:cs typeface="B Titr" panose="00000700000000000000" pitchFamily="2" charset="-78"/>
            </a:rPr>
            <a:t>دکتر </a:t>
          </a:r>
        </a:p>
        <a:p>
          <a:pPr lvl="0" algn="ctr" defTabSz="6223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400" kern="1200" dirty="0">
              <a:cs typeface="B Titr" panose="00000700000000000000" pitchFamily="2" charset="-78"/>
            </a:rPr>
            <a:t>ناصر دریانی</a:t>
          </a:r>
        </a:p>
        <a:p>
          <a:pPr lvl="0" algn="ctr" defTabSz="6223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200" kern="1200" dirty="0">
              <a:cs typeface="B Titr" panose="00000700000000000000" pitchFamily="2" charset="-78"/>
            </a:rPr>
            <a:t>(۷۶ تا ۸۱)</a:t>
          </a:r>
          <a:endParaRPr lang="en-US" sz="1200" kern="1200" dirty="0">
            <a:cs typeface="B Titr" panose="00000700000000000000" pitchFamily="2" charset="-78"/>
          </a:endParaRPr>
        </a:p>
      </dsp:txBody>
      <dsp:txXfrm>
        <a:off x="3542617" y="1556193"/>
        <a:ext cx="1145357" cy="1556193"/>
      </dsp:txXfrm>
    </dsp:sp>
    <dsp:sp modelId="{4DE43D90-BE71-475F-97EC-6BAA18BA0DA8}">
      <dsp:nvSpPr>
        <dsp:cNvPr id="0" name=""/>
        <dsp:cNvSpPr/>
      </dsp:nvSpPr>
      <dsp:spPr>
        <a:xfrm>
          <a:off x="3576978" y="233428"/>
          <a:ext cx="1076635" cy="1295530"/>
        </a:xfrm>
        <a:prstGeom prst="ellipse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2D9A590-49D9-4771-A7DF-2263EFD14EBF}">
      <dsp:nvSpPr>
        <dsp:cNvPr id="0" name=""/>
        <dsp:cNvSpPr/>
      </dsp:nvSpPr>
      <dsp:spPr>
        <a:xfrm>
          <a:off x="4722335" y="0"/>
          <a:ext cx="1145357" cy="3890483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400" kern="1200" dirty="0">
              <a:cs typeface="B Titr" panose="00000700000000000000" pitchFamily="2" charset="-78"/>
            </a:rPr>
            <a:t>دکتر </a:t>
          </a:r>
        </a:p>
        <a:p>
          <a:pPr lvl="0" algn="ctr" defTabSz="6223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400" kern="1200" dirty="0">
              <a:cs typeface="B Titr" panose="00000700000000000000" pitchFamily="2" charset="-78"/>
            </a:rPr>
            <a:t>حسین فروتن</a:t>
          </a:r>
        </a:p>
        <a:p>
          <a:pPr lvl="0" algn="ctr" defTabSz="6223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200" kern="1200" dirty="0">
              <a:cs typeface="B Titr" panose="00000700000000000000" pitchFamily="2" charset="-78"/>
            </a:rPr>
            <a:t>(۸۱ تا ۸۵)</a:t>
          </a:r>
          <a:endParaRPr lang="en-US" sz="1200" kern="1200" dirty="0">
            <a:cs typeface="B Titr" panose="00000700000000000000" pitchFamily="2" charset="-78"/>
          </a:endParaRPr>
        </a:p>
      </dsp:txBody>
      <dsp:txXfrm>
        <a:off x="4722335" y="1556193"/>
        <a:ext cx="1145357" cy="1556193"/>
      </dsp:txXfrm>
    </dsp:sp>
    <dsp:sp modelId="{52A39EDF-E08E-4DA6-BD3F-48D9EEE9137C}">
      <dsp:nvSpPr>
        <dsp:cNvPr id="0" name=""/>
        <dsp:cNvSpPr/>
      </dsp:nvSpPr>
      <dsp:spPr>
        <a:xfrm>
          <a:off x="4756696" y="233428"/>
          <a:ext cx="1076635" cy="1295530"/>
        </a:xfrm>
        <a:prstGeom prst="ellipse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A4C3A7-B4A8-4923-BD87-36B7240A7F5D}">
      <dsp:nvSpPr>
        <dsp:cNvPr id="0" name=""/>
        <dsp:cNvSpPr/>
      </dsp:nvSpPr>
      <dsp:spPr>
        <a:xfrm>
          <a:off x="5902053" y="0"/>
          <a:ext cx="1145357" cy="3890483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896" tIns="56896" rIns="56896" bIns="56896" numCol="1" spcCol="1270" anchor="ctr" anchorCtr="0">
          <a:noAutofit/>
        </a:bodyPr>
        <a:lstStyle/>
        <a:p>
          <a:pPr lvl="0" algn="ctr" defTabSz="3556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a-IR" sz="800" kern="1200" dirty="0" smtClean="0">
            <a:cs typeface="B Titr" panose="00000700000000000000" pitchFamily="2" charset="-78"/>
          </a:endParaRPr>
        </a:p>
        <a:p>
          <a:pPr lvl="0" algn="ctr" defTabSz="3556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200" kern="1200" dirty="0" smtClean="0">
              <a:cs typeface="B Titr" panose="00000700000000000000" pitchFamily="2" charset="-78"/>
            </a:rPr>
            <a:t>دکتر </a:t>
          </a:r>
          <a:r>
            <a:rPr lang="fa-IR" sz="1200" kern="1200" dirty="0">
              <a:cs typeface="B Titr" panose="00000700000000000000" pitchFamily="2" charset="-78"/>
            </a:rPr>
            <a:t>علی خلوت/دکتر محمود اکبریان</a:t>
          </a:r>
        </a:p>
        <a:p>
          <a:pPr lvl="0" algn="ctr" defTabSz="3556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200" kern="1200" dirty="0">
              <a:cs typeface="B Titr" panose="00000700000000000000" pitchFamily="2" charset="-78"/>
            </a:rPr>
            <a:t>(۸۶ تا ۸۸)</a:t>
          </a:r>
          <a:endParaRPr lang="fa-IR" sz="1400" kern="1200" dirty="0">
            <a:cs typeface="B Titr" panose="00000700000000000000" pitchFamily="2" charset="-78"/>
          </a:endParaRPr>
        </a:p>
      </dsp:txBody>
      <dsp:txXfrm>
        <a:off x="5902053" y="1556193"/>
        <a:ext cx="1145357" cy="1556193"/>
      </dsp:txXfrm>
    </dsp:sp>
    <dsp:sp modelId="{2D4F265B-C852-4456-A8E1-B864A93EC7F1}">
      <dsp:nvSpPr>
        <dsp:cNvPr id="0" name=""/>
        <dsp:cNvSpPr/>
      </dsp:nvSpPr>
      <dsp:spPr>
        <a:xfrm>
          <a:off x="5966209" y="106175"/>
          <a:ext cx="1017043" cy="1008739"/>
        </a:xfrm>
        <a:prstGeom prst="ellipse">
          <a:avLst/>
        </a:prstGeom>
        <a:blipFill rotWithShape="1">
          <a:blip xmlns:r="http://schemas.openxmlformats.org/officeDocument/2006/relationships" r:embed="rId6"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F19CF4D-21B0-4D20-827D-CE1462435A1B}">
      <dsp:nvSpPr>
        <dsp:cNvPr id="0" name=""/>
        <dsp:cNvSpPr/>
      </dsp:nvSpPr>
      <dsp:spPr>
        <a:xfrm>
          <a:off x="7081770" y="0"/>
          <a:ext cx="1145357" cy="3890483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2222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a-IR" sz="500" kern="1200" dirty="0">
            <a:cs typeface="B Titr" panose="00000700000000000000" pitchFamily="2" charset="-78"/>
          </a:endParaRPr>
        </a:p>
        <a:p>
          <a:pPr lvl="0" algn="ctr" defTabSz="2222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100" kern="1200" dirty="0">
              <a:cs typeface="B Titr" panose="00000700000000000000" pitchFamily="2" charset="-78"/>
            </a:rPr>
            <a:t>دکتر محسن نصیری طوسی/دکتر محمود </a:t>
          </a:r>
          <a:r>
            <a:rPr lang="fa-IR" sz="1100" kern="1200" dirty="0" smtClean="0">
              <a:cs typeface="B Titr" panose="00000700000000000000" pitchFamily="2" charset="-78"/>
            </a:rPr>
            <a:t>اکبریان</a:t>
          </a:r>
          <a:endParaRPr lang="fa-IR" sz="1100" kern="1200" dirty="0">
            <a:cs typeface="B Titr" panose="00000700000000000000" pitchFamily="2" charset="-78"/>
          </a:endParaRPr>
        </a:p>
        <a:p>
          <a:pPr lvl="0" algn="ctr" defTabSz="2222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100" kern="1200" dirty="0">
              <a:cs typeface="B Titr" panose="00000700000000000000" pitchFamily="2" charset="-78"/>
            </a:rPr>
            <a:t>(۸۸ تا ۹۱)</a:t>
          </a:r>
          <a:endParaRPr lang="en-US" sz="1100" kern="1200" dirty="0">
            <a:cs typeface="B Titr" panose="00000700000000000000" pitchFamily="2" charset="-78"/>
          </a:endParaRPr>
        </a:p>
      </dsp:txBody>
      <dsp:txXfrm>
        <a:off x="7081770" y="1556193"/>
        <a:ext cx="1145357" cy="1556193"/>
      </dsp:txXfrm>
    </dsp:sp>
    <dsp:sp modelId="{673DEC77-0E97-49C6-8192-6924EE4EFC6F}">
      <dsp:nvSpPr>
        <dsp:cNvPr id="0" name=""/>
        <dsp:cNvSpPr/>
      </dsp:nvSpPr>
      <dsp:spPr>
        <a:xfrm>
          <a:off x="7141782" y="84702"/>
          <a:ext cx="1025333" cy="1114622"/>
        </a:xfrm>
        <a:prstGeom prst="ellipse">
          <a:avLst/>
        </a:prstGeom>
        <a:blipFill rotWithShape="1">
          <a:blip xmlns:r="http://schemas.openxmlformats.org/officeDocument/2006/relationships" r:embed="rId7"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10236CD-5FD1-408F-84FC-A561FEC45D6D}">
      <dsp:nvSpPr>
        <dsp:cNvPr id="0" name=""/>
        <dsp:cNvSpPr/>
      </dsp:nvSpPr>
      <dsp:spPr>
        <a:xfrm>
          <a:off x="8261488" y="0"/>
          <a:ext cx="1145357" cy="3890483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400" kern="1200" dirty="0">
              <a:cs typeface="B Titr" panose="00000700000000000000" pitchFamily="2" charset="-78"/>
            </a:rPr>
            <a:t>دکتر </a:t>
          </a:r>
        </a:p>
        <a:p>
          <a:pPr lvl="0" algn="ctr" defTabSz="6223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400" kern="1200" dirty="0">
              <a:cs typeface="B Titr" panose="00000700000000000000" pitchFamily="2" charset="-78"/>
            </a:rPr>
            <a:t>رضا ملک زاده</a:t>
          </a:r>
        </a:p>
        <a:p>
          <a:pPr lvl="0" algn="ctr" defTabSz="6223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200" kern="1200" dirty="0">
              <a:cs typeface="B Titr" panose="00000700000000000000" pitchFamily="2" charset="-78"/>
            </a:rPr>
            <a:t>(۹۱ تا ۹۲)</a:t>
          </a:r>
          <a:endParaRPr lang="en-US" sz="1200" kern="1200" dirty="0">
            <a:cs typeface="B Titr" panose="00000700000000000000" pitchFamily="2" charset="-78"/>
          </a:endParaRPr>
        </a:p>
      </dsp:txBody>
      <dsp:txXfrm>
        <a:off x="8261488" y="1556193"/>
        <a:ext cx="1145357" cy="1556193"/>
      </dsp:txXfrm>
    </dsp:sp>
    <dsp:sp modelId="{BD616AEC-BC16-413F-BFAA-3397ACD1FD8D}">
      <dsp:nvSpPr>
        <dsp:cNvPr id="0" name=""/>
        <dsp:cNvSpPr/>
      </dsp:nvSpPr>
      <dsp:spPr>
        <a:xfrm>
          <a:off x="8295849" y="233428"/>
          <a:ext cx="1076635" cy="1295530"/>
        </a:xfrm>
        <a:prstGeom prst="ellipse">
          <a:avLst/>
        </a:prstGeom>
        <a:blipFill rotWithShape="1">
          <a:blip xmlns:r="http://schemas.openxmlformats.org/officeDocument/2006/relationships" r:embed="rId8"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B704C5-3E30-4099-88D2-1DC36D277A4B}">
      <dsp:nvSpPr>
        <dsp:cNvPr id="0" name=""/>
        <dsp:cNvSpPr/>
      </dsp:nvSpPr>
      <dsp:spPr>
        <a:xfrm>
          <a:off x="9441206" y="0"/>
          <a:ext cx="1145357" cy="3890483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400" kern="1200" dirty="0">
              <a:cs typeface="B Titr" panose="00000700000000000000" pitchFamily="2" charset="-78"/>
            </a:rPr>
            <a:t>دکتر</a:t>
          </a:r>
          <a:r>
            <a:rPr lang="fa-IR" sz="1800" kern="1200" dirty="0">
              <a:cs typeface="B Titr" panose="00000700000000000000" pitchFamily="2" charset="-78"/>
            </a:rPr>
            <a:t> </a:t>
          </a:r>
        </a:p>
        <a:p>
          <a:pPr lvl="0" algn="ctr" defTabSz="6223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400" kern="1200" dirty="0">
              <a:cs typeface="B Titr" panose="00000700000000000000" pitchFamily="2" charset="-78"/>
            </a:rPr>
            <a:t>رمضانعلی شریفیان</a:t>
          </a:r>
        </a:p>
        <a:p>
          <a:pPr lvl="0" algn="ctr" defTabSz="6223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200" kern="1200" dirty="0">
              <a:cs typeface="B Titr" panose="00000700000000000000" pitchFamily="2" charset="-78"/>
            </a:rPr>
            <a:t>(۹۳ تا ۱۴۰۰)</a:t>
          </a:r>
          <a:endParaRPr lang="en-US" sz="1200" kern="1200" dirty="0">
            <a:cs typeface="B Titr" panose="00000700000000000000" pitchFamily="2" charset="-78"/>
          </a:endParaRPr>
        </a:p>
      </dsp:txBody>
      <dsp:txXfrm>
        <a:off x="9441206" y="1556193"/>
        <a:ext cx="1145357" cy="1556193"/>
      </dsp:txXfrm>
    </dsp:sp>
    <dsp:sp modelId="{F430A100-51E5-4829-8899-A7B43A0B2D6C}">
      <dsp:nvSpPr>
        <dsp:cNvPr id="0" name=""/>
        <dsp:cNvSpPr/>
      </dsp:nvSpPr>
      <dsp:spPr>
        <a:xfrm>
          <a:off x="9475567" y="233428"/>
          <a:ext cx="1076635" cy="1295530"/>
        </a:xfrm>
        <a:prstGeom prst="ellipse">
          <a:avLst/>
        </a:prstGeom>
        <a:blipFill rotWithShape="1">
          <a:blip xmlns:r="http://schemas.openxmlformats.org/officeDocument/2006/relationships" r:embed="rId9"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68778C-9FC5-4A7E-ABC1-97E0ACF881B9}">
      <dsp:nvSpPr>
        <dsp:cNvPr id="0" name=""/>
        <dsp:cNvSpPr/>
      </dsp:nvSpPr>
      <dsp:spPr>
        <a:xfrm>
          <a:off x="423601" y="3112386"/>
          <a:ext cx="9742825" cy="583572"/>
        </a:xfrm>
        <a:prstGeom prst="leftRightArrow">
          <a:avLst/>
        </a:prstGeom>
        <a:solidFill>
          <a:schemeClr val="accent4">
            <a:tint val="6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7E2A5D-7186-418A-A0A9-CD0CF6FEE55E}">
      <dsp:nvSpPr>
        <dsp:cNvPr id="0" name=""/>
        <dsp:cNvSpPr/>
      </dsp:nvSpPr>
      <dsp:spPr>
        <a:xfrm>
          <a:off x="4840080" y="694353"/>
          <a:ext cx="145702" cy="638316"/>
        </a:xfrm>
        <a:custGeom>
          <a:avLst/>
          <a:gdLst/>
          <a:ahLst/>
          <a:cxnLst/>
          <a:rect l="0" t="0" r="0" b="0"/>
          <a:pathLst>
            <a:path>
              <a:moveTo>
                <a:pt x="145702" y="0"/>
              </a:moveTo>
              <a:lnTo>
                <a:pt x="145702" y="638316"/>
              </a:lnTo>
              <a:lnTo>
                <a:pt x="0" y="638316"/>
              </a:lnTo>
            </a:path>
          </a:pathLst>
        </a:custGeom>
        <a:noFill/>
        <a:ln w="15875" cap="flat" cmpd="sng" algn="ctr">
          <a:solidFill>
            <a:schemeClr val="accent4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4C82F79-05E4-4BDC-9103-5A760F0BD15B}">
      <dsp:nvSpPr>
        <dsp:cNvPr id="0" name=""/>
        <dsp:cNvSpPr/>
      </dsp:nvSpPr>
      <dsp:spPr>
        <a:xfrm>
          <a:off x="4985783" y="694353"/>
          <a:ext cx="1679050" cy="127663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30930"/>
              </a:lnTo>
              <a:lnTo>
                <a:pt x="1679050" y="1130930"/>
              </a:lnTo>
              <a:lnTo>
                <a:pt x="1679050" y="1276633"/>
              </a:lnTo>
            </a:path>
          </a:pathLst>
        </a:custGeom>
        <a:noFill/>
        <a:ln w="15875" cap="flat" cmpd="sng" algn="ctr">
          <a:solidFill>
            <a:schemeClr val="accent4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EDCADED-BA4D-49E0-BF75-7071BBF130D7}">
      <dsp:nvSpPr>
        <dsp:cNvPr id="0" name=""/>
        <dsp:cNvSpPr/>
      </dsp:nvSpPr>
      <dsp:spPr>
        <a:xfrm>
          <a:off x="4940063" y="694353"/>
          <a:ext cx="91440" cy="127663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276633"/>
              </a:lnTo>
            </a:path>
          </a:pathLst>
        </a:custGeom>
        <a:noFill/>
        <a:ln w="15875" cap="flat" cmpd="sng" algn="ctr">
          <a:solidFill>
            <a:schemeClr val="accent4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179665D-C3AA-43C1-B0D3-762A96FFA698}">
      <dsp:nvSpPr>
        <dsp:cNvPr id="0" name=""/>
        <dsp:cNvSpPr/>
      </dsp:nvSpPr>
      <dsp:spPr>
        <a:xfrm>
          <a:off x="2594704" y="2664808"/>
          <a:ext cx="156970" cy="643187"/>
        </a:xfrm>
        <a:custGeom>
          <a:avLst/>
          <a:gdLst/>
          <a:ahLst/>
          <a:cxnLst/>
          <a:rect l="0" t="0" r="0" b="0"/>
          <a:pathLst>
            <a:path>
              <a:moveTo>
                <a:pt x="156970" y="0"/>
              </a:moveTo>
              <a:lnTo>
                <a:pt x="156970" y="643187"/>
              </a:lnTo>
              <a:lnTo>
                <a:pt x="0" y="643187"/>
              </a:lnTo>
            </a:path>
          </a:pathLst>
        </a:custGeom>
        <a:noFill/>
        <a:ln w="15875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E53E9C4-D3DE-4DB6-8439-7289644DFD6F}">
      <dsp:nvSpPr>
        <dsp:cNvPr id="0" name=""/>
        <dsp:cNvSpPr/>
      </dsp:nvSpPr>
      <dsp:spPr>
        <a:xfrm>
          <a:off x="2751675" y="2664808"/>
          <a:ext cx="208146" cy="63831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38316"/>
              </a:lnTo>
              <a:lnTo>
                <a:pt x="208146" y="638316"/>
              </a:lnTo>
            </a:path>
          </a:pathLst>
        </a:custGeom>
        <a:noFill/>
        <a:ln w="15875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C469DF6-CDBD-4F79-B12F-FF849F42FF39}">
      <dsp:nvSpPr>
        <dsp:cNvPr id="0" name=""/>
        <dsp:cNvSpPr/>
      </dsp:nvSpPr>
      <dsp:spPr>
        <a:xfrm>
          <a:off x="3306733" y="694353"/>
          <a:ext cx="1679050" cy="1276633"/>
        </a:xfrm>
        <a:custGeom>
          <a:avLst/>
          <a:gdLst/>
          <a:ahLst/>
          <a:cxnLst/>
          <a:rect l="0" t="0" r="0" b="0"/>
          <a:pathLst>
            <a:path>
              <a:moveTo>
                <a:pt x="1679050" y="0"/>
              </a:moveTo>
              <a:lnTo>
                <a:pt x="1679050" y="1130930"/>
              </a:lnTo>
              <a:lnTo>
                <a:pt x="0" y="1130930"/>
              </a:lnTo>
              <a:lnTo>
                <a:pt x="0" y="1276633"/>
              </a:lnTo>
            </a:path>
          </a:pathLst>
        </a:custGeom>
        <a:noFill/>
        <a:ln w="15875" cap="flat" cmpd="sng" algn="ctr">
          <a:solidFill>
            <a:schemeClr val="accent4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FE51FB5-D72E-486E-934D-3E69CF5A9C4C}">
      <dsp:nvSpPr>
        <dsp:cNvPr id="0" name=""/>
        <dsp:cNvSpPr/>
      </dsp:nvSpPr>
      <dsp:spPr>
        <a:xfrm>
          <a:off x="4291961" y="530"/>
          <a:ext cx="1387644" cy="693822"/>
        </a:xfrm>
        <a:prstGeom prst="rect">
          <a:avLst/>
        </a:prstGeom>
        <a:blipFill rotWithShape="0">
          <a:blip xmlns:r="http://schemas.openxmlformats.org/officeDocument/2006/relationships" r:embed="rId1">
            <a:duotone>
              <a:schemeClr val="accent4">
                <a:hueOff val="0"/>
                <a:satOff val="0"/>
                <a:lumOff val="0"/>
                <a:alphaOff val="0"/>
                <a:shade val="74000"/>
                <a:satMod val="130000"/>
                <a:lumMod val="90000"/>
              </a:schemeClr>
              <a:schemeClr val="accent4">
                <a:hueOff val="0"/>
                <a:satOff val="0"/>
                <a:lumOff val="0"/>
                <a:alphaOff val="0"/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600" kern="1200" dirty="0">
              <a:cs typeface="B Titr" panose="00000700000000000000" pitchFamily="2" charset="-78"/>
            </a:rPr>
            <a:t>شورای گروه</a:t>
          </a:r>
          <a:endParaRPr lang="en-US" sz="1600" kern="1200" dirty="0">
            <a:cs typeface="B Titr" panose="00000700000000000000" pitchFamily="2" charset="-78"/>
          </a:endParaRPr>
        </a:p>
      </dsp:txBody>
      <dsp:txXfrm>
        <a:off x="4291961" y="530"/>
        <a:ext cx="1387644" cy="693822"/>
      </dsp:txXfrm>
    </dsp:sp>
    <dsp:sp modelId="{ECFA5895-0302-42F8-B771-A898A25CA2EF}">
      <dsp:nvSpPr>
        <dsp:cNvPr id="0" name=""/>
        <dsp:cNvSpPr/>
      </dsp:nvSpPr>
      <dsp:spPr>
        <a:xfrm>
          <a:off x="2612910" y="1970986"/>
          <a:ext cx="1387644" cy="693822"/>
        </a:xfrm>
        <a:prstGeom prst="rect">
          <a:avLst/>
        </a:prstGeom>
        <a:blipFill rotWithShape="0">
          <a:blip xmlns:r="http://schemas.openxmlformats.org/officeDocument/2006/relationships" r:embed="rId1">
            <a:duotone>
              <a:schemeClr val="accent4">
                <a:hueOff val="0"/>
                <a:satOff val="0"/>
                <a:lumOff val="0"/>
                <a:alphaOff val="0"/>
                <a:shade val="74000"/>
                <a:satMod val="130000"/>
                <a:lumMod val="90000"/>
              </a:schemeClr>
              <a:schemeClr val="accent4">
                <a:hueOff val="0"/>
                <a:satOff val="0"/>
                <a:lumOff val="0"/>
                <a:alphaOff val="0"/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600" kern="1200" dirty="0">
              <a:cs typeface="B Titr" panose="00000700000000000000" pitchFamily="2" charset="-78"/>
            </a:rPr>
            <a:t>شورای آموزشی </a:t>
          </a:r>
          <a:endParaRPr lang="en-US" sz="1600" kern="1200" dirty="0">
            <a:cs typeface="B Titr" panose="00000700000000000000" pitchFamily="2" charset="-78"/>
          </a:endParaRPr>
        </a:p>
      </dsp:txBody>
      <dsp:txXfrm>
        <a:off x="2612910" y="1970986"/>
        <a:ext cx="1387644" cy="693822"/>
      </dsp:txXfrm>
    </dsp:sp>
    <dsp:sp modelId="{11F6F0BB-4145-4AA5-AD0C-61C742CAF96D}">
      <dsp:nvSpPr>
        <dsp:cNvPr id="0" name=""/>
        <dsp:cNvSpPr/>
      </dsp:nvSpPr>
      <dsp:spPr>
        <a:xfrm>
          <a:off x="2959822" y="2956214"/>
          <a:ext cx="1387644" cy="693822"/>
        </a:xfrm>
        <a:prstGeom prst="rect">
          <a:avLst/>
        </a:prstGeom>
        <a:blipFill rotWithShape="0">
          <a:blip xmlns:r="http://schemas.openxmlformats.org/officeDocument/2006/relationships" r:embed="rId1">
            <a:duotone>
              <a:schemeClr val="accent4">
                <a:hueOff val="0"/>
                <a:satOff val="0"/>
                <a:lumOff val="0"/>
                <a:alphaOff val="0"/>
                <a:shade val="74000"/>
                <a:satMod val="130000"/>
                <a:lumMod val="90000"/>
              </a:schemeClr>
              <a:schemeClr val="accent4">
                <a:hueOff val="0"/>
                <a:satOff val="0"/>
                <a:lumOff val="0"/>
                <a:alphaOff val="0"/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600" kern="1200" dirty="0">
              <a:cs typeface="B Titr" panose="00000700000000000000" pitchFamily="2" charset="-78"/>
            </a:rPr>
            <a:t>کمیته </a:t>
          </a:r>
          <a:r>
            <a:rPr lang="fa-IR" sz="1600" kern="1200">
              <a:cs typeface="B Titr" panose="00000700000000000000" pitchFamily="2" charset="-78"/>
            </a:rPr>
            <a:t>آموزش دستیاری </a:t>
          </a:r>
          <a:endParaRPr lang="en-US" sz="1600" kern="1200" dirty="0">
            <a:cs typeface="B Titr" panose="00000700000000000000" pitchFamily="2" charset="-78"/>
          </a:endParaRPr>
        </a:p>
      </dsp:txBody>
      <dsp:txXfrm>
        <a:off x="2959822" y="2956214"/>
        <a:ext cx="1387644" cy="693822"/>
      </dsp:txXfrm>
    </dsp:sp>
    <dsp:sp modelId="{4B22096D-CBC3-437F-B795-2C77E6A5B915}">
      <dsp:nvSpPr>
        <dsp:cNvPr id="0" name=""/>
        <dsp:cNvSpPr/>
      </dsp:nvSpPr>
      <dsp:spPr>
        <a:xfrm>
          <a:off x="1207060" y="2961084"/>
          <a:ext cx="1387644" cy="693822"/>
        </a:xfrm>
        <a:prstGeom prst="rect">
          <a:avLst/>
        </a:prstGeom>
        <a:blipFill rotWithShape="0">
          <a:blip xmlns:r="http://schemas.openxmlformats.org/officeDocument/2006/relationships" r:embed="rId1">
            <a:duotone>
              <a:schemeClr val="accent4">
                <a:hueOff val="0"/>
                <a:satOff val="0"/>
                <a:lumOff val="0"/>
                <a:alphaOff val="0"/>
                <a:shade val="74000"/>
                <a:satMod val="130000"/>
                <a:lumMod val="90000"/>
              </a:schemeClr>
              <a:schemeClr val="accent4">
                <a:hueOff val="0"/>
                <a:satOff val="0"/>
                <a:lumOff val="0"/>
                <a:alphaOff val="0"/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600" kern="1200" dirty="0">
              <a:cs typeface="B Titr" panose="00000700000000000000" pitchFamily="2" charset="-78"/>
            </a:rPr>
            <a:t>کمیته آموزش پزشکی عمومی</a:t>
          </a:r>
          <a:endParaRPr lang="en-US" sz="1600" kern="1200" dirty="0">
            <a:cs typeface="B Titr" panose="00000700000000000000" pitchFamily="2" charset="-78"/>
          </a:endParaRPr>
        </a:p>
      </dsp:txBody>
      <dsp:txXfrm>
        <a:off x="1207060" y="2961084"/>
        <a:ext cx="1387644" cy="693822"/>
      </dsp:txXfrm>
    </dsp:sp>
    <dsp:sp modelId="{5878ED4C-4B4C-4E33-9B0E-C4A8E782C9C3}">
      <dsp:nvSpPr>
        <dsp:cNvPr id="0" name=""/>
        <dsp:cNvSpPr/>
      </dsp:nvSpPr>
      <dsp:spPr>
        <a:xfrm>
          <a:off x="4291961" y="1970986"/>
          <a:ext cx="1387644" cy="693822"/>
        </a:xfrm>
        <a:prstGeom prst="rect">
          <a:avLst/>
        </a:prstGeom>
        <a:blipFill rotWithShape="0">
          <a:blip xmlns:r="http://schemas.openxmlformats.org/officeDocument/2006/relationships" r:embed="rId1">
            <a:duotone>
              <a:schemeClr val="accent4">
                <a:hueOff val="0"/>
                <a:satOff val="0"/>
                <a:lumOff val="0"/>
                <a:alphaOff val="0"/>
                <a:shade val="74000"/>
                <a:satMod val="130000"/>
                <a:lumMod val="90000"/>
              </a:schemeClr>
              <a:schemeClr val="accent4">
                <a:hueOff val="0"/>
                <a:satOff val="0"/>
                <a:lumOff val="0"/>
                <a:alphaOff val="0"/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600" kern="1200" dirty="0">
              <a:cs typeface="B Titr" panose="00000700000000000000" pitchFamily="2" charset="-78"/>
            </a:rPr>
            <a:t>شورای پژوهشی</a:t>
          </a:r>
          <a:endParaRPr lang="en-US" sz="1600" kern="1200" dirty="0">
            <a:cs typeface="B Titr" panose="00000700000000000000" pitchFamily="2" charset="-78"/>
          </a:endParaRPr>
        </a:p>
      </dsp:txBody>
      <dsp:txXfrm>
        <a:off x="4291961" y="1970986"/>
        <a:ext cx="1387644" cy="693822"/>
      </dsp:txXfrm>
    </dsp:sp>
    <dsp:sp modelId="{821F7423-466F-4E32-A3AD-54F8A9697C17}">
      <dsp:nvSpPr>
        <dsp:cNvPr id="0" name=""/>
        <dsp:cNvSpPr/>
      </dsp:nvSpPr>
      <dsp:spPr>
        <a:xfrm>
          <a:off x="5971011" y="1970986"/>
          <a:ext cx="1387644" cy="693822"/>
        </a:xfrm>
        <a:prstGeom prst="rect">
          <a:avLst/>
        </a:prstGeom>
        <a:blipFill rotWithShape="0">
          <a:blip xmlns:r="http://schemas.openxmlformats.org/officeDocument/2006/relationships" r:embed="rId1">
            <a:duotone>
              <a:schemeClr val="accent4">
                <a:hueOff val="0"/>
                <a:satOff val="0"/>
                <a:lumOff val="0"/>
                <a:alphaOff val="0"/>
                <a:shade val="74000"/>
                <a:satMod val="130000"/>
                <a:lumMod val="90000"/>
              </a:schemeClr>
              <a:schemeClr val="accent4">
                <a:hueOff val="0"/>
                <a:satOff val="0"/>
                <a:lumOff val="0"/>
                <a:alphaOff val="0"/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600" kern="1200" dirty="0">
              <a:cs typeface="B Titr" panose="00000700000000000000" pitchFamily="2" charset="-78"/>
            </a:rPr>
            <a:t>شورای امور هیئت علمی</a:t>
          </a:r>
          <a:endParaRPr lang="en-US" sz="1600" kern="1200" dirty="0">
            <a:cs typeface="B Titr" panose="00000700000000000000" pitchFamily="2" charset="-78"/>
          </a:endParaRPr>
        </a:p>
      </dsp:txBody>
      <dsp:txXfrm>
        <a:off x="5971011" y="1970986"/>
        <a:ext cx="1387644" cy="693822"/>
      </dsp:txXfrm>
    </dsp:sp>
    <dsp:sp modelId="{12CDD273-0766-4214-B68A-E5A17470C073}">
      <dsp:nvSpPr>
        <dsp:cNvPr id="0" name=""/>
        <dsp:cNvSpPr/>
      </dsp:nvSpPr>
      <dsp:spPr>
        <a:xfrm>
          <a:off x="3452435" y="985758"/>
          <a:ext cx="1387644" cy="693822"/>
        </a:xfrm>
        <a:prstGeom prst="rect">
          <a:avLst/>
        </a:prstGeom>
        <a:blipFill rotWithShape="0">
          <a:blip xmlns:r="http://schemas.openxmlformats.org/officeDocument/2006/relationships" r:embed="rId1">
            <a:duotone>
              <a:schemeClr val="accent4">
                <a:hueOff val="0"/>
                <a:satOff val="0"/>
                <a:lumOff val="0"/>
                <a:alphaOff val="0"/>
                <a:shade val="74000"/>
                <a:satMod val="130000"/>
                <a:lumMod val="90000"/>
              </a:schemeClr>
              <a:schemeClr val="accent4">
                <a:hueOff val="0"/>
                <a:satOff val="0"/>
                <a:lumOff val="0"/>
                <a:alphaOff val="0"/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600" kern="1200" dirty="0">
              <a:cs typeface="B Titr" panose="00000700000000000000" pitchFamily="2" charset="-78"/>
            </a:rPr>
            <a:t>شورای مدیران گروه</a:t>
          </a:r>
          <a:endParaRPr lang="en-US" sz="1600" kern="1200" dirty="0">
            <a:cs typeface="B Titr" panose="00000700000000000000" pitchFamily="2" charset="-78"/>
          </a:endParaRPr>
        </a:p>
      </dsp:txBody>
      <dsp:txXfrm>
        <a:off x="3452435" y="985758"/>
        <a:ext cx="1387644" cy="69382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7E2A5D-7186-418A-A0A9-CD0CF6FEE55E}">
      <dsp:nvSpPr>
        <dsp:cNvPr id="0" name=""/>
        <dsp:cNvSpPr/>
      </dsp:nvSpPr>
      <dsp:spPr>
        <a:xfrm>
          <a:off x="5072783" y="1173419"/>
          <a:ext cx="132262" cy="579436"/>
        </a:xfrm>
        <a:custGeom>
          <a:avLst/>
          <a:gdLst/>
          <a:ahLst/>
          <a:cxnLst/>
          <a:rect l="0" t="0" r="0" b="0"/>
          <a:pathLst>
            <a:path>
              <a:moveTo>
                <a:pt x="132262" y="0"/>
              </a:moveTo>
              <a:lnTo>
                <a:pt x="132262" y="579436"/>
              </a:lnTo>
              <a:lnTo>
                <a:pt x="0" y="579436"/>
              </a:lnTo>
            </a:path>
          </a:pathLst>
        </a:custGeom>
        <a:noFill/>
        <a:ln w="15875" cap="flat" cmpd="sng" algn="ctr">
          <a:solidFill>
            <a:schemeClr val="accent4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1AEBFD8-6BFE-41B2-B355-C00DF9CD2CF0}">
      <dsp:nvSpPr>
        <dsp:cNvPr id="0" name=""/>
        <dsp:cNvSpPr/>
      </dsp:nvSpPr>
      <dsp:spPr>
        <a:xfrm>
          <a:off x="5205046" y="1173419"/>
          <a:ext cx="4572507" cy="115887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26609"/>
              </a:lnTo>
              <a:lnTo>
                <a:pt x="4572507" y="1026609"/>
              </a:lnTo>
              <a:lnTo>
                <a:pt x="4572507" y="1158872"/>
              </a:lnTo>
            </a:path>
          </a:pathLst>
        </a:custGeom>
        <a:noFill/>
        <a:ln w="15875" cap="flat" cmpd="sng" algn="ctr">
          <a:solidFill>
            <a:schemeClr val="accent4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7AED208-6411-4BA3-B7E6-91DB8CC09C37}">
      <dsp:nvSpPr>
        <dsp:cNvPr id="0" name=""/>
        <dsp:cNvSpPr/>
      </dsp:nvSpPr>
      <dsp:spPr>
        <a:xfrm>
          <a:off x="5205046" y="1173419"/>
          <a:ext cx="3048338" cy="115887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26609"/>
              </a:lnTo>
              <a:lnTo>
                <a:pt x="3048338" y="1026609"/>
              </a:lnTo>
              <a:lnTo>
                <a:pt x="3048338" y="1158872"/>
              </a:lnTo>
            </a:path>
          </a:pathLst>
        </a:custGeom>
        <a:noFill/>
        <a:ln w="15875" cap="flat" cmpd="sng" algn="ctr">
          <a:solidFill>
            <a:schemeClr val="accent4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B4F6201-401F-4168-9FAA-8C8BE566DA02}">
      <dsp:nvSpPr>
        <dsp:cNvPr id="0" name=""/>
        <dsp:cNvSpPr/>
      </dsp:nvSpPr>
      <dsp:spPr>
        <a:xfrm>
          <a:off x="5205046" y="1173419"/>
          <a:ext cx="1524169" cy="115887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26609"/>
              </a:lnTo>
              <a:lnTo>
                <a:pt x="1524169" y="1026609"/>
              </a:lnTo>
              <a:lnTo>
                <a:pt x="1524169" y="1158872"/>
              </a:lnTo>
            </a:path>
          </a:pathLst>
        </a:custGeom>
        <a:noFill/>
        <a:ln w="15875" cap="flat" cmpd="sng" algn="ctr">
          <a:solidFill>
            <a:schemeClr val="accent4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FF382E0-F655-4AB3-AE6C-551C25820538}">
      <dsp:nvSpPr>
        <dsp:cNvPr id="0" name=""/>
        <dsp:cNvSpPr/>
      </dsp:nvSpPr>
      <dsp:spPr>
        <a:xfrm>
          <a:off x="5159326" y="1173419"/>
          <a:ext cx="91440" cy="115887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158872"/>
              </a:lnTo>
            </a:path>
          </a:pathLst>
        </a:custGeom>
        <a:noFill/>
        <a:ln w="15875" cap="flat" cmpd="sng" algn="ctr">
          <a:solidFill>
            <a:schemeClr val="accent4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4C82F79-05E4-4BDC-9103-5A760F0BD15B}">
      <dsp:nvSpPr>
        <dsp:cNvPr id="0" name=""/>
        <dsp:cNvSpPr/>
      </dsp:nvSpPr>
      <dsp:spPr>
        <a:xfrm>
          <a:off x="3680876" y="1173419"/>
          <a:ext cx="1524169" cy="1158872"/>
        </a:xfrm>
        <a:custGeom>
          <a:avLst/>
          <a:gdLst/>
          <a:ahLst/>
          <a:cxnLst/>
          <a:rect l="0" t="0" r="0" b="0"/>
          <a:pathLst>
            <a:path>
              <a:moveTo>
                <a:pt x="1524169" y="0"/>
              </a:moveTo>
              <a:lnTo>
                <a:pt x="1524169" y="1026609"/>
              </a:lnTo>
              <a:lnTo>
                <a:pt x="0" y="1026609"/>
              </a:lnTo>
              <a:lnTo>
                <a:pt x="0" y="1158872"/>
              </a:lnTo>
            </a:path>
          </a:pathLst>
        </a:custGeom>
        <a:noFill/>
        <a:ln w="15875" cap="flat" cmpd="sng" algn="ctr">
          <a:solidFill>
            <a:schemeClr val="accent4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EDCADED-BA4D-49E0-BF75-7071BBF130D7}">
      <dsp:nvSpPr>
        <dsp:cNvPr id="0" name=""/>
        <dsp:cNvSpPr/>
      </dsp:nvSpPr>
      <dsp:spPr>
        <a:xfrm>
          <a:off x="2156707" y="1173419"/>
          <a:ext cx="3048338" cy="1158872"/>
        </a:xfrm>
        <a:custGeom>
          <a:avLst/>
          <a:gdLst/>
          <a:ahLst/>
          <a:cxnLst/>
          <a:rect l="0" t="0" r="0" b="0"/>
          <a:pathLst>
            <a:path>
              <a:moveTo>
                <a:pt x="3048338" y="0"/>
              </a:moveTo>
              <a:lnTo>
                <a:pt x="3048338" y="1026609"/>
              </a:lnTo>
              <a:lnTo>
                <a:pt x="0" y="1026609"/>
              </a:lnTo>
              <a:lnTo>
                <a:pt x="0" y="1158872"/>
              </a:lnTo>
            </a:path>
          </a:pathLst>
        </a:custGeom>
        <a:noFill/>
        <a:ln w="15875" cap="flat" cmpd="sng" algn="ctr">
          <a:solidFill>
            <a:schemeClr val="accent4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C469DF6-CDBD-4F79-B12F-FF849F42FF39}">
      <dsp:nvSpPr>
        <dsp:cNvPr id="0" name=""/>
        <dsp:cNvSpPr/>
      </dsp:nvSpPr>
      <dsp:spPr>
        <a:xfrm>
          <a:off x="632538" y="1173419"/>
          <a:ext cx="4572507" cy="1158872"/>
        </a:xfrm>
        <a:custGeom>
          <a:avLst/>
          <a:gdLst/>
          <a:ahLst/>
          <a:cxnLst/>
          <a:rect l="0" t="0" r="0" b="0"/>
          <a:pathLst>
            <a:path>
              <a:moveTo>
                <a:pt x="4572507" y="0"/>
              </a:moveTo>
              <a:lnTo>
                <a:pt x="4572507" y="1026609"/>
              </a:lnTo>
              <a:lnTo>
                <a:pt x="0" y="1026609"/>
              </a:lnTo>
              <a:lnTo>
                <a:pt x="0" y="1158872"/>
              </a:lnTo>
            </a:path>
          </a:pathLst>
        </a:custGeom>
        <a:noFill/>
        <a:ln w="15875" cap="flat" cmpd="sng" algn="ctr">
          <a:solidFill>
            <a:schemeClr val="accent4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FE51FB5-D72E-486E-934D-3E69CF5A9C4C}">
      <dsp:nvSpPr>
        <dsp:cNvPr id="0" name=""/>
        <dsp:cNvSpPr/>
      </dsp:nvSpPr>
      <dsp:spPr>
        <a:xfrm>
          <a:off x="4575223" y="543597"/>
          <a:ext cx="1259644" cy="629822"/>
        </a:xfrm>
        <a:prstGeom prst="rect">
          <a:avLst/>
        </a:prstGeom>
        <a:blipFill rotWithShape="0">
          <a:blip xmlns:r="http://schemas.openxmlformats.org/officeDocument/2006/relationships" r:embed="rId1">
            <a:duotone>
              <a:schemeClr val="accent4">
                <a:hueOff val="0"/>
                <a:satOff val="0"/>
                <a:lumOff val="0"/>
                <a:alphaOff val="0"/>
                <a:shade val="74000"/>
                <a:satMod val="130000"/>
                <a:lumMod val="90000"/>
              </a:schemeClr>
              <a:schemeClr val="accent4">
                <a:hueOff val="0"/>
                <a:satOff val="0"/>
                <a:lumOff val="0"/>
                <a:alphaOff val="0"/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400" kern="1200" dirty="0">
              <a:cs typeface="B Titr" panose="00000700000000000000" pitchFamily="2" charset="-78"/>
            </a:rPr>
            <a:t>مدیر گروه</a:t>
          </a:r>
          <a:endParaRPr lang="en-US" sz="1400" kern="1200" dirty="0">
            <a:cs typeface="B Titr" panose="00000700000000000000" pitchFamily="2" charset="-78"/>
          </a:endParaRPr>
        </a:p>
      </dsp:txBody>
      <dsp:txXfrm>
        <a:off x="4575223" y="543597"/>
        <a:ext cx="1259644" cy="629822"/>
      </dsp:txXfrm>
    </dsp:sp>
    <dsp:sp modelId="{ECFA5895-0302-42F8-B771-A898A25CA2EF}">
      <dsp:nvSpPr>
        <dsp:cNvPr id="0" name=""/>
        <dsp:cNvSpPr/>
      </dsp:nvSpPr>
      <dsp:spPr>
        <a:xfrm>
          <a:off x="2716" y="2332292"/>
          <a:ext cx="1259644" cy="629822"/>
        </a:xfrm>
        <a:prstGeom prst="rect">
          <a:avLst/>
        </a:prstGeom>
        <a:blipFill rotWithShape="0">
          <a:blip xmlns:r="http://schemas.openxmlformats.org/officeDocument/2006/relationships" r:embed="rId1">
            <a:duotone>
              <a:schemeClr val="accent4">
                <a:hueOff val="0"/>
                <a:satOff val="0"/>
                <a:lumOff val="0"/>
                <a:alphaOff val="0"/>
                <a:shade val="74000"/>
                <a:satMod val="130000"/>
                <a:lumMod val="90000"/>
              </a:schemeClr>
              <a:schemeClr val="accent4">
                <a:hueOff val="0"/>
                <a:satOff val="0"/>
                <a:lumOff val="0"/>
                <a:alphaOff val="0"/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400" kern="1200" dirty="0">
              <a:cs typeface="B Titr" panose="00000700000000000000" pitchFamily="2" charset="-78"/>
            </a:rPr>
            <a:t>معاون آموزش پزشکی عمومی</a:t>
          </a:r>
          <a:endParaRPr lang="en-US" sz="1400" kern="1200" dirty="0">
            <a:cs typeface="B Titr" panose="00000700000000000000" pitchFamily="2" charset="-78"/>
          </a:endParaRPr>
        </a:p>
      </dsp:txBody>
      <dsp:txXfrm>
        <a:off x="2716" y="2332292"/>
        <a:ext cx="1259644" cy="629822"/>
      </dsp:txXfrm>
    </dsp:sp>
    <dsp:sp modelId="{5878ED4C-4B4C-4E33-9B0E-C4A8E782C9C3}">
      <dsp:nvSpPr>
        <dsp:cNvPr id="0" name=""/>
        <dsp:cNvSpPr/>
      </dsp:nvSpPr>
      <dsp:spPr>
        <a:xfrm>
          <a:off x="1526885" y="2332292"/>
          <a:ext cx="1259644" cy="629822"/>
        </a:xfrm>
        <a:prstGeom prst="rect">
          <a:avLst/>
        </a:prstGeom>
        <a:blipFill rotWithShape="0">
          <a:blip xmlns:r="http://schemas.openxmlformats.org/officeDocument/2006/relationships" r:embed="rId1">
            <a:duotone>
              <a:schemeClr val="accent4">
                <a:hueOff val="0"/>
                <a:satOff val="0"/>
                <a:lumOff val="0"/>
                <a:alphaOff val="0"/>
                <a:shade val="74000"/>
                <a:satMod val="130000"/>
                <a:lumMod val="90000"/>
              </a:schemeClr>
              <a:schemeClr val="accent4">
                <a:hueOff val="0"/>
                <a:satOff val="0"/>
                <a:lumOff val="0"/>
                <a:alphaOff val="0"/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400" kern="1200" dirty="0">
              <a:cs typeface="B Titr" panose="00000700000000000000" pitchFamily="2" charset="-78"/>
            </a:rPr>
            <a:t>معاون آموزش پزشکی تخصصی</a:t>
          </a:r>
          <a:endParaRPr lang="en-US" sz="1400" kern="1200" dirty="0">
            <a:cs typeface="B Titr" panose="00000700000000000000" pitchFamily="2" charset="-78"/>
          </a:endParaRPr>
        </a:p>
      </dsp:txBody>
      <dsp:txXfrm>
        <a:off x="1526885" y="2332292"/>
        <a:ext cx="1259644" cy="629822"/>
      </dsp:txXfrm>
    </dsp:sp>
    <dsp:sp modelId="{821F7423-466F-4E32-A3AD-54F8A9697C17}">
      <dsp:nvSpPr>
        <dsp:cNvPr id="0" name=""/>
        <dsp:cNvSpPr/>
      </dsp:nvSpPr>
      <dsp:spPr>
        <a:xfrm>
          <a:off x="3051054" y="2332292"/>
          <a:ext cx="1259644" cy="629822"/>
        </a:xfrm>
        <a:prstGeom prst="rect">
          <a:avLst/>
        </a:prstGeom>
        <a:blipFill rotWithShape="0">
          <a:blip xmlns:r="http://schemas.openxmlformats.org/officeDocument/2006/relationships" r:embed="rId1">
            <a:duotone>
              <a:schemeClr val="accent4">
                <a:hueOff val="0"/>
                <a:satOff val="0"/>
                <a:lumOff val="0"/>
                <a:alphaOff val="0"/>
                <a:shade val="74000"/>
                <a:satMod val="130000"/>
                <a:lumMod val="90000"/>
              </a:schemeClr>
              <a:schemeClr val="accent4">
                <a:hueOff val="0"/>
                <a:satOff val="0"/>
                <a:lumOff val="0"/>
                <a:alphaOff val="0"/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400" kern="1200" dirty="0">
              <a:cs typeface="B Titr" panose="00000700000000000000" pitchFamily="2" charset="-78"/>
            </a:rPr>
            <a:t>معاون امور هیئت علمی</a:t>
          </a:r>
          <a:endParaRPr lang="en-US" sz="1400" kern="1200" dirty="0">
            <a:cs typeface="B Titr" panose="00000700000000000000" pitchFamily="2" charset="-78"/>
          </a:endParaRPr>
        </a:p>
      </dsp:txBody>
      <dsp:txXfrm>
        <a:off x="3051054" y="2332292"/>
        <a:ext cx="1259644" cy="629822"/>
      </dsp:txXfrm>
    </dsp:sp>
    <dsp:sp modelId="{BAF83CF9-8C8F-41E1-A83B-789B419DB09F}">
      <dsp:nvSpPr>
        <dsp:cNvPr id="0" name=""/>
        <dsp:cNvSpPr/>
      </dsp:nvSpPr>
      <dsp:spPr>
        <a:xfrm>
          <a:off x="4575223" y="2332292"/>
          <a:ext cx="1259644" cy="629822"/>
        </a:xfrm>
        <a:prstGeom prst="rect">
          <a:avLst/>
        </a:prstGeom>
        <a:blipFill rotWithShape="0">
          <a:blip xmlns:r="http://schemas.openxmlformats.org/officeDocument/2006/relationships" r:embed="rId1">
            <a:duotone>
              <a:schemeClr val="accent4">
                <a:hueOff val="0"/>
                <a:satOff val="0"/>
                <a:lumOff val="0"/>
                <a:alphaOff val="0"/>
                <a:shade val="74000"/>
                <a:satMod val="130000"/>
                <a:lumMod val="90000"/>
              </a:schemeClr>
              <a:schemeClr val="accent4">
                <a:hueOff val="0"/>
                <a:satOff val="0"/>
                <a:lumOff val="0"/>
                <a:alphaOff val="0"/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400" kern="1200" dirty="0">
              <a:cs typeface="B Titr" panose="00000700000000000000" pitchFamily="2" charset="-78"/>
            </a:rPr>
            <a:t>معاون پژوهشی</a:t>
          </a:r>
          <a:endParaRPr lang="en-US" sz="1400" kern="1200" dirty="0">
            <a:cs typeface="B Titr" panose="00000700000000000000" pitchFamily="2" charset="-78"/>
          </a:endParaRPr>
        </a:p>
      </dsp:txBody>
      <dsp:txXfrm>
        <a:off x="4575223" y="2332292"/>
        <a:ext cx="1259644" cy="629822"/>
      </dsp:txXfrm>
    </dsp:sp>
    <dsp:sp modelId="{F5CA927C-1194-40D4-91DF-6F8718452F74}">
      <dsp:nvSpPr>
        <dsp:cNvPr id="0" name=""/>
        <dsp:cNvSpPr/>
      </dsp:nvSpPr>
      <dsp:spPr>
        <a:xfrm>
          <a:off x="6099393" y="2332292"/>
          <a:ext cx="1259644" cy="629822"/>
        </a:xfrm>
        <a:prstGeom prst="rect">
          <a:avLst/>
        </a:prstGeom>
        <a:blipFill rotWithShape="0">
          <a:blip xmlns:r="http://schemas.openxmlformats.org/officeDocument/2006/relationships" r:embed="rId1">
            <a:duotone>
              <a:schemeClr val="accent4">
                <a:hueOff val="0"/>
                <a:satOff val="0"/>
                <a:lumOff val="0"/>
                <a:alphaOff val="0"/>
                <a:shade val="74000"/>
                <a:satMod val="130000"/>
                <a:lumMod val="90000"/>
              </a:schemeClr>
              <a:schemeClr val="accent4">
                <a:hueOff val="0"/>
                <a:satOff val="0"/>
                <a:lumOff val="0"/>
                <a:alphaOff val="0"/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400" kern="1200" dirty="0">
              <a:cs typeface="B Titr" panose="00000700000000000000" pitchFamily="2" charset="-78"/>
            </a:rPr>
            <a:t>معاون بین الملل</a:t>
          </a:r>
          <a:endParaRPr lang="en-US" sz="1400" kern="1200" dirty="0">
            <a:cs typeface="B Titr" panose="00000700000000000000" pitchFamily="2" charset="-78"/>
          </a:endParaRPr>
        </a:p>
      </dsp:txBody>
      <dsp:txXfrm>
        <a:off x="6099393" y="2332292"/>
        <a:ext cx="1259644" cy="629822"/>
      </dsp:txXfrm>
    </dsp:sp>
    <dsp:sp modelId="{A991BDE3-F9F5-4E13-A083-EC0F75635386}">
      <dsp:nvSpPr>
        <dsp:cNvPr id="0" name=""/>
        <dsp:cNvSpPr/>
      </dsp:nvSpPr>
      <dsp:spPr>
        <a:xfrm>
          <a:off x="7623562" y="2332292"/>
          <a:ext cx="1259644" cy="629822"/>
        </a:xfrm>
        <a:prstGeom prst="rect">
          <a:avLst/>
        </a:prstGeom>
        <a:blipFill rotWithShape="0">
          <a:blip xmlns:r="http://schemas.openxmlformats.org/officeDocument/2006/relationships" r:embed="rId1">
            <a:duotone>
              <a:schemeClr val="accent4">
                <a:hueOff val="0"/>
                <a:satOff val="0"/>
                <a:lumOff val="0"/>
                <a:alphaOff val="0"/>
                <a:shade val="74000"/>
                <a:satMod val="130000"/>
                <a:lumMod val="90000"/>
              </a:schemeClr>
              <a:schemeClr val="accent4">
                <a:hueOff val="0"/>
                <a:satOff val="0"/>
                <a:lumOff val="0"/>
                <a:alphaOff val="0"/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400" kern="1200" dirty="0">
              <a:cs typeface="B Titr" panose="00000700000000000000" pitchFamily="2" charset="-78"/>
            </a:rPr>
            <a:t>معاون درمان </a:t>
          </a:r>
          <a:endParaRPr lang="en-US" sz="1400" kern="1200" dirty="0">
            <a:cs typeface="B Titr" panose="00000700000000000000" pitchFamily="2" charset="-78"/>
          </a:endParaRPr>
        </a:p>
      </dsp:txBody>
      <dsp:txXfrm>
        <a:off x="7623562" y="2332292"/>
        <a:ext cx="1259644" cy="629822"/>
      </dsp:txXfrm>
    </dsp:sp>
    <dsp:sp modelId="{0DAAD75A-3DC3-4375-A5B1-9E409A173BE6}">
      <dsp:nvSpPr>
        <dsp:cNvPr id="0" name=""/>
        <dsp:cNvSpPr/>
      </dsp:nvSpPr>
      <dsp:spPr>
        <a:xfrm>
          <a:off x="9147731" y="2332292"/>
          <a:ext cx="1259644" cy="629822"/>
        </a:xfrm>
        <a:prstGeom prst="rect">
          <a:avLst/>
        </a:prstGeom>
        <a:blipFill rotWithShape="0">
          <a:blip xmlns:r="http://schemas.openxmlformats.org/officeDocument/2006/relationships" r:embed="rId1">
            <a:duotone>
              <a:schemeClr val="accent4">
                <a:hueOff val="0"/>
                <a:satOff val="0"/>
                <a:lumOff val="0"/>
                <a:alphaOff val="0"/>
                <a:shade val="74000"/>
                <a:satMod val="130000"/>
                <a:lumMod val="90000"/>
              </a:schemeClr>
              <a:schemeClr val="accent4">
                <a:hueOff val="0"/>
                <a:satOff val="0"/>
                <a:lumOff val="0"/>
                <a:alphaOff val="0"/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400" kern="1200" dirty="0">
              <a:cs typeface="B Titr" panose="00000700000000000000" pitchFamily="2" charset="-78"/>
            </a:rPr>
            <a:t>مدیران گروه های بیمارستانی</a:t>
          </a:r>
          <a:endParaRPr lang="en-US" sz="1400" kern="1200" dirty="0">
            <a:cs typeface="B Titr" panose="00000700000000000000" pitchFamily="2" charset="-78"/>
          </a:endParaRPr>
        </a:p>
      </dsp:txBody>
      <dsp:txXfrm>
        <a:off x="9147731" y="2332292"/>
        <a:ext cx="1259644" cy="629822"/>
      </dsp:txXfrm>
    </dsp:sp>
    <dsp:sp modelId="{12CDD273-0766-4214-B68A-E5A17470C073}">
      <dsp:nvSpPr>
        <dsp:cNvPr id="0" name=""/>
        <dsp:cNvSpPr/>
      </dsp:nvSpPr>
      <dsp:spPr>
        <a:xfrm>
          <a:off x="3813139" y="1437944"/>
          <a:ext cx="1259644" cy="629822"/>
        </a:xfrm>
        <a:prstGeom prst="rect">
          <a:avLst/>
        </a:prstGeom>
        <a:blipFill rotWithShape="0">
          <a:blip xmlns:r="http://schemas.openxmlformats.org/officeDocument/2006/relationships" r:embed="rId1">
            <a:duotone>
              <a:schemeClr val="accent4">
                <a:hueOff val="0"/>
                <a:satOff val="0"/>
                <a:lumOff val="0"/>
                <a:alphaOff val="0"/>
                <a:shade val="74000"/>
                <a:satMod val="130000"/>
                <a:lumMod val="90000"/>
              </a:schemeClr>
              <a:schemeClr val="accent4">
                <a:hueOff val="0"/>
                <a:satOff val="0"/>
                <a:lumOff val="0"/>
                <a:alphaOff val="0"/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400" kern="1200" dirty="0">
              <a:cs typeface="B Titr" panose="00000700000000000000" pitchFamily="2" charset="-78"/>
            </a:rPr>
            <a:t>شورای مدیران گروه</a:t>
          </a:r>
          <a:endParaRPr lang="en-US" sz="1400" kern="1200" dirty="0">
            <a:cs typeface="B Titr" panose="00000700000000000000" pitchFamily="2" charset="-78"/>
          </a:endParaRPr>
        </a:p>
      </dsp:txBody>
      <dsp:txXfrm>
        <a:off x="3813139" y="1437944"/>
        <a:ext cx="1259644" cy="62982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9346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221EF127-781C-4B51-B744-B6A48F25A9F7}" type="datetimeFigureOut">
              <a:rPr lang="en-US" smtClean="0"/>
              <a:t>2023-11-26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8941D8FA-DEB7-4A34-AA6A-705555B80020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4104038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57486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EF127-781C-4B51-B744-B6A48F25A9F7}" type="datetimeFigureOut">
              <a:rPr lang="en-US" smtClean="0"/>
              <a:t>2023-11-26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1D8FA-DEB7-4A34-AA6A-705555B800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7012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EF127-781C-4B51-B744-B6A48F25A9F7}" type="datetimeFigureOut">
              <a:rPr lang="en-US" smtClean="0"/>
              <a:t>2023-11-26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1D8FA-DEB7-4A34-AA6A-705555B80020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25407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EF127-781C-4B51-B744-B6A48F25A9F7}" type="datetimeFigureOut">
              <a:rPr lang="en-US" smtClean="0"/>
              <a:t>2023-11-26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1D8FA-DEB7-4A34-AA6A-705555B80020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39706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EF127-781C-4B51-B744-B6A48F25A9F7}" type="datetimeFigureOut">
              <a:rPr lang="en-US" smtClean="0"/>
              <a:t>2023-11-26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1D8FA-DEB7-4A34-AA6A-705555B800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1986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EF127-781C-4B51-B744-B6A48F25A9F7}" type="datetimeFigureOut">
              <a:rPr lang="en-US" smtClean="0"/>
              <a:t>2023-11-26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1D8FA-DEB7-4A34-AA6A-705555B80020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94354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EF127-781C-4B51-B744-B6A48F25A9F7}" type="datetimeFigureOut">
              <a:rPr lang="en-US" smtClean="0"/>
              <a:t>2023-11-26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1D8FA-DEB7-4A34-AA6A-705555B80020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56810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EF127-781C-4B51-B744-B6A48F25A9F7}" type="datetimeFigureOut">
              <a:rPr lang="en-US" smtClean="0"/>
              <a:t>2023-11-26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1D8FA-DEB7-4A34-AA6A-705555B80020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86292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EF127-781C-4B51-B744-B6A48F25A9F7}" type="datetimeFigureOut">
              <a:rPr lang="en-US" smtClean="0"/>
              <a:t>2023-11-26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1D8FA-DEB7-4A34-AA6A-705555B80020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66910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1964251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649612"/>
            <a:ext cx="9601196" cy="1303867"/>
          </a:xfrm>
        </p:spPr>
        <p:txBody>
          <a:bodyPr/>
          <a:lstStyle>
            <a:lvl1pPr rtl="1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1" y="2113577"/>
            <a:ext cx="9601196" cy="394085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1997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EF127-781C-4B51-B744-B6A48F25A9F7}" type="datetimeFigureOut">
              <a:rPr lang="en-US" smtClean="0"/>
              <a:t>2023-11-26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1D8FA-DEB7-4A34-AA6A-705555B80020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94021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EF127-781C-4B51-B744-B6A48F25A9F7}" type="datetimeFigureOut">
              <a:rPr lang="en-US" smtClean="0"/>
              <a:t>2023-11-26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1D8FA-DEB7-4A34-AA6A-705555B800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8694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EF127-781C-4B51-B744-B6A48F25A9F7}" type="datetimeFigureOut">
              <a:rPr lang="en-US" smtClean="0"/>
              <a:t>2023-11-26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1D8FA-DEB7-4A34-AA6A-705555B80020}" type="slidenum">
              <a:rPr lang="en-US" smtClean="0"/>
              <a:t>‹#›</a:t>
            </a:fld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176907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64290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EF127-781C-4B51-B744-B6A48F25A9F7}" type="datetimeFigureOut">
              <a:rPr lang="en-US" smtClean="0"/>
              <a:t>2023-11-26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1D8FA-DEB7-4A34-AA6A-705555B80020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85128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EF127-781C-4B51-B744-B6A48F25A9F7}" type="datetimeFigureOut">
              <a:rPr lang="en-US" smtClean="0"/>
              <a:t>2023-11-26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1D8FA-DEB7-4A34-AA6A-705555B800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9281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EF127-781C-4B51-B744-B6A48F25A9F7}" type="datetimeFigureOut">
              <a:rPr lang="en-US" smtClean="0"/>
              <a:t>2023-11-26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1D8FA-DEB7-4A34-AA6A-705555B80020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65702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EF127-781C-4B51-B744-B6A48F25A9F7}" type="datetimeFigureOut">
              <a:rPr lang="en-US" smtClean="0"/>
              <a:t>2023-11-26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1D8FA-DEB7-4A34-AA6A-705555B800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3852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78816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221EF127-781C-4B51-B744-B6A48F25A9F7}" type="datetimeFigureOut">
              <a:rPr lang="en-US" smtClean="0"/>
              <a:t>2023-11-26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8941D8FA-DEB7-4A34-AA6A-705555B800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949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B Titr" panose="00000700000000000000" pitchFamily="2" charset="-78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B Lotus" panose="00000400000000000000" pitchFamily="2" charset="-78"/>
        </a:defRPr>
      </a:lvl1pPr>
      <a:lvl2pPr marL="742950" indent="-28575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B Lotus" panose="00000400000000000000" pitchFamily="2" charset="-78"/>
        </a:defRPr>
      </a:lvl2pPr>
      <a:lvl3pPr marL="1200150" indent="-28575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B Lotus" panose="00000400000000000000" pitchFamily="2" charset="-78"/>
        </a:defRPr>
      </a:lvl3pPr>
      <a:lvl4pPr marL="1543050" indent="-17145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B Lotus" panose="00000400000000000000" pitchFamily="2" charset="-78"/>
        </a:defRPr>
      </a:lvl4pPr>
      <a:lvl5pPr marL="2000250" indent="-17145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B Lotus" panose="00000400000000000000" pitchFamily="2" charset="-78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28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7" y="2250963"/>
            <a:ext cx="6815669" cy="1515533"/>
          </a:xfrm>
        </p:spPr>
        <p:txBody>
          <a:bodyPr>
            <a:noAutofit/>
          </a:bodyPr>
          <a:lstStyle/>
          <a:p>
            <a:pPr rtl="1">
              <a:lnSpc>
                <a:spcPct val="150000"/>
              </a:lnSpc>
            </a:pPr>
            <a:r>
              <a:rPr lang="fa-IR" sz="4000" b="1" dirty="0" smtClean="0"/>
              <a:t>معرفی و گزارش عملکرد</a:t>
            </a:r>
            <a:r>
              <a:rPr lang="fa-IR" sz="4000" b="1" dirty="0"/>
              <a:t/>
            </a:r>
            <a:br>
              <a:rPr lang="fa-IR" sz="4000" b="1" dirty="0"/>
            </a:br>
            <a:r>
              <a:rPr lang="fa-IR" sz="4000" b="1" dirty="0"/>
              <a:t>گروه بیماری های داخلی 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4304160"/>
            <a:ext cx="6815669" cy="1320802"/>
          </a:xfrm>
        </p:spPr>
        <p:txBody>
          <a:bodyPr>
            <a:normAutofit/>
          </a:bodyPr>
          <a:lstStyle/>
          <a:p>
            <a:r>
              <a:rPr lang="fa-IR" sz="2400" b="1" dirty="0"/>
              <a:t>هیئت رییسه دانشگاه </a:t>
            </a:r>
          </a:p>
          <a:p>
            <a:r>
              <a:rPr lang="fa-IR" sz="2400" b="1" dirty="0"/>
              <a:t>۲۸ آبان ماه ۱۴۰۲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624717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/>
              <a:t>اطلاعات پایه- گروه در بیمارستان های دانشگاه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98296599"/>
              </p:ext>
            </p:extLst>
          </p:nvPr>
        </p:nvGraphicFramePr>
        <p:xfrm>
          <a:off x="905021" y="2428433"/>
          <a:ext cx="10375510" cy="222504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499622">
                  <a:extLst>
                    <a:ext uri="{9D8B030D-6E8A-4147-A177-3AD203B41FA5}">
                      <a16:colId xmlns:a16="http://schemas.microsoft.com/office/drawing/2014/main" val="2256446908"/>
                    </a:ext>
                  </a:extLst>
                </a:gridCol>
                <a:gridCol w="1499622">
                  <a:extLst>
                    <a:ext uri="{9D8B030D-6E8A-4147-A177-3AD203B41FA5}">
                      <a16:colId xmlns:a16="http://schemas.microsoft.com/office/drawing/2014/main" val="1611358176"/>
                    </a:ext>
                  </a:extLst>
                </a:gridCol>
                <a:gridCol w="1499622">
                  <a:extLst>
                    <a:ext uri="{9D8B030D-6E8A-4147-A177-3AD203B41FA5}">
                      <a16:colId xmlns:a16="http://schemas.microsoft.com/office/drawing/2014/main" val="70045395"/>
                    </a:ext>
                  </a:extLst>
                </a:gridCol>
                <a:gridCol w="1499622">
                  <a:extLst>
                    <a:ext uri="{9D8B030D-6E8A-4147-A177-3AD203B41FA5}">
                      <a16:colId xmlns:a16="http://schemas.microsoft.com/office/drawing/2014/main" val="1628208104"/>
                    </a:ext>
                  </a:extLst>
                </a:gridCol>
                <a:gridCol w="1499622">
                  <a:extLst>
                    <a:ext uri="{9D8B030D-6E8A-4147-A177-3AD203B41FA5}">
                      <a16:colId xmlns:a16="http://schemas.microsoft.com/office/drawing/2014/main" val="737984523"/>
                    </a:ext>
                  </a:extLst>
                </a:gridCol>
                <a:gridCol w="1499622">
                  <a:extLst>
                    <a:ext uri="{9D8B030D-6E8A-4147-A177-3AD203B41FA5}">
                      <a16:colId xmlns:a16="http://schemas.microsoft.com/office/drawing/2014/main" val="511433237"/>
                    </a:ext>
                  </a:extLst>
                </a:gridCol>
                <a:gridCol w="1377778">
                  <a:extLst>
                    <a:ext uri="{9D8B030D-6E8A-4147-A177-3AD203B41FA5}">
                      <a16:colId xmlns:a16="http://schemas.microsoft.com/office/drawing/2014/main" val="3515409707"/>
                    </a:ext>
                  </a:extLst>
                </a:gridCol>
              </a:tblGrid>
              <a:tr h="576937">
                <a:tc>
                  <a:txBody>
                    <a:bodyPr/>
                    <a:lstStyle/>
                    <a:p>
                      <a:pPr algn="ctr" rtl="1"/>
                      <a:r>
                        <a:rPr lang="fa-IR" sz="1600" dirty="0">
                          <a:cs typeface="B Titr" panose="00000700000000000000" pitchFamily="2" charset="-78"/>
                        </a:rPr>
                        <a:t>بیمارستان ضیاییان</a:t>
                      </a:r>
                      <a:endParaRPr lang="en-US" sz="1600" dirty="0">
                        <a:cs typeface="B Titr" panose="000007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1600" dirty="0">
                          <a:cs typeface="B Titr" panose="00000700000000000000" pitchFamily="2" charset="-78"/>
                        </a:rPr>
                        <a:t>مجتمع بیمارستانی</a:t>
                      </a:r>
                      <a:r>
                        <a:rPr lang="fa-IR" sz="1600" baseline="0" dirty="0">
                          <a:cs typeface="B Titr" panose="00000700000000000000" pitchFamily="2" charset="-78"/>
                        </a:rPr>
                        <a:t> امیراعلم</a:t>
                      </a:r>
                      <a:endParaRPr lang="en-US" sz="1600" dirty="0">
                        <a:cs typeface="B Titr" panose="000007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1600" dirty="0">
                          <a:cs typeface="B Titr" panose="00000700000000000000" pitchFamily="2" charset="-78"/>
                        </a:rPr>
                        <a:t>بیمارستان بهارلو</a:t>
                      </a:r>
                      <a:endParaRPr lang="en-US" sz="1600" dirty="0">
                        <a:cs typeface="B Titr" panose="000007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1600" dirty="0">
                          <a:cs typeface="B Titr" panose="00000700000000000000" pitchFamily="2" charset="-78"/>
                        </a:rPr>
                        <a:t>بیمارستان سینا</a:t>
                      </a:r>
                      <a:endParaRPr lang="en-US" sz="1600" dirty="0">
                        <a:cs typeface="B Titr" panose="000007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1600" dirty="0">
                          <a:cs typeface="B Titr" panose="00000700000000000000" pitchFamily="2" charset="-78"/>
                        </a:rPr>
                        <a:t>بیمارستان دکتر شریعتی</a:t>
                      </a:r>
                      <a:endParaRPr lang="en-US" sz="1600" dirty="0">
                        <a:cs typeface="B Titr" panose="000007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1600" dirty="0">
                          <a:cs typeface="B Titr" panose="00000700000000000000" pitchFamily="2" charset="-78"/>
                        </a:rPr>
                        <a:t>مجتمع بیمارستانی امام خمینی</a:t>
                      </a:r>
                      <a:endParaRPr lang="en-US" sz="1600" dirty="0">
                        <a:cs typeface="B Titr" panose="000007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endParaRPr lang="en-US" sz="1600" dirty="0">
                        <a:cs typeface="B Titr" panose="00000700000000000000" pitchFamily="2" charset="-7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6291771"/>
                  </a:ext>
                </a:extLst>
              </a:tr>
              <a:tr h="819858">
                <a:tc>
                  <a:txBody>
                    <a:bodyPr/>
                    <a:lstStyle/>
                    <a:p>
                      <a:pPr algn="ctr" rtl="1"/>
                      <a:r>
                        <a:rPr lang="fa-IR" sz="1600" b="1" dirty="0">
                          <a:cs typeface="B Lotus" panose="00000400000000000000" pitchFamily="2" charset="-78"/>
                        </a:rPr>
                        <a:t>۳۱</a:t>
                      </a:r>
                      <a:endParaRPr lang="en-US" sz="1600" b="1" dirty="0">
                        <a:cs typeface="B Lotus" panose="000004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1600" b="1" dirty="0">
                          <a:cs typeface="B Lotus" panose="00000400000000000000" pitchFamily="2" charset="-78"/>
                        </a:rPr>
                        <a:t>30</a:t>
                      </a:r>
                      <a:endParaRPr lang="en-US" sz="1600" b="1" dirty="0">
                        <a:cs typeface="B Lotus" panose="000004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1600" b="1" dirty="0">
                          <a:cs typeface="B Lotus" panose="00000400000000000000" pitchFamily="2" charset="-78"/>
                        </a:rPr>
                        <a:t>47</a:t>
                      </a:r>
                      <a:endParaRPr lang="en-US" sz="1600" b="1" dirty="0">
                        <a:cs typeface="B Lotus" panose="000004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1600" b="1" dirty="0">
                          <a:cs typeface="B Lotus" panose="00000400000000000000" pitchFamily="2" charset="-78"/>
                        </a:rPr>
                        <a:t>110</a:t>
                      </a:r>
                    </a:p>
                    <a:p>
                      <a:pPr algn="ctr" rtl="1"/>
                      <a:r>
                        <a:rPr lang="fa-IR" sz="1600" b="1" dirty="0">
                          <a:cs typeface="B Lotus" panose="00000400000000000000" pitchFamily="2" charset="-78"/>
                        </a:rPr>
                        <a:t>(شامل ۱۰ تخت بخش قلب)</a:t>
                      </a:r>
                      <a:endParaRPr lang="en-US" sz="1600" b="1" dirty="0">
                        <a:cs typeface="B Lotus" panose="000004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1600" b="1" dirty="0">
                          <a:cs typeface="B Lotus" panose="00000400000000000000" pitchFamily="2" charset="-78"/>
                        </a:rPr>
                        <a:t>164 تخت بستری</a:t>
                      </a:r>
                      <a:endParaRPr lang="en-US" sz="1600" b="1" dirty="0">
                        <a:cs typeface="B Lotus" panose="000004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1600" b="1" dirty="0">
                          <a:cs typeface="B Lotus" panose="00000400000000000000" pitchFamily="2" charset="-78"/>
                        </a:rPr>
                        <a:t>280 تخت بستری</a:t>
                      </a:r>
                    </a:p>
                    <a:p>
                      <a:pPr algn="ctr" rtl="1"/>
                      <a:r>
                        <a:rPr lang="fa-IR" sz="1600" b="1">
                          <a:cs typeface="B Lotus" panose="00000400000000000000" pitchFamily="2" charset="-78"/>
                        </a:rPr>
                        <a:t>135 تخت اضافه و تخت در اورژانس</a:t>
                      </a:r>
                      <a:endParaRPr lang="en-US" sz="1600" b="1" dirty="0">
                        <a:cs typeface="B Lotus" panose="000004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1600" b="1" dirty="0">
                          <a:cs typeface="B Titr" panose="00000700000000000000" pitchFamily="2" charset="-78"/>
                        </a:rPr>
                        <a:t>تعداد</a:t>
                      </a:r>
                      <a:r>
                        <a:rPr lang="fa-IR" sz="1600" b="1" baseline="0" dirty="0">
                          <a:cs typeface="B Titr" panose="00000700000000000000" pitchFamily="2" charset="-78"/>
                        </a:rPr>
                        <a:t> تخت (رسمی)</a:t>
                      </a:r>
                      <a:endParaRPr lang="en-US" sz="1600" b="1" dirty="0">
                        <a:cs typeface="B Titr" panose="00000700000000000000" pitchFamily="2" charset="-7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88605086"/>
                  </a:ext>
                </a:extLst>
              </a:tr>
              <a:tr h="576937">
                <a:tc>
                  <a:txBody>
                    <a:bodyPr/>
                    <a:lstStyle/>
                    <a:p>
                      <a:pPr algn="ctr" rtl="1"/>
                      <a:r>
                        <a:rPr lang="fa-IR" sz="1600" b="1" dirty="0">
                          <a:cs typeface="B Lotus" panose="00000400000000000000" pitchFamily="2" charset="-78"/>
                        </a:rPr>
                        <a:t>10</a:t>
                      </a:r>
                      <a:endParaRPr lang="en-US" sz="1600" b="1" dirty="0">
                        <a:cs typeface="B Lotus" panose="000004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1600" b="1" dirty="0">
                          <a:cs typeface="B Lotus" panose="00000400000000000000" pitchFamily="2" charset="-78"/>
                        </a:rPr>
                        <a:t>9</a:t>
                      </a:r>
                      <a:endParaRPr lang="en-US" sz="1600" b="1" dirty="0">
                        <a:cs typeface="B Lotus" panose="000004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1600" b="1" dirty="0">
                          <a:cs typeface="B Lotus" panose="00000400000000000000" pitchFamily="2" charset="-78"/>
                        </a:rPr>
                        <a:t>88%</a:t>
                      </a:r>
                      <a:endParaRPr lang="en-US" sz="1600" b="1" dirty="0">
                        <a:cs typeface="B Lotus" panose="000004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1600" b="1" dirty="0">
                          <a:cs typeface="B Lotus" panose="00000400000000000000" pitchFamily="2" charset="-78"/>
                        </a:rPr>
                        <a:t>۱۷۰ بیمار </a:t>
                      </a:r>
                    </a:p>
                    <a:p>
                      <a:pPr algn="ctr" rtl="1"/>
                      <a:r>
                        <a:rPr lang="fa-IR" sz="1600" b="1" dirty="0">
                          <a:cs typeface="B Lotus" panose="00000400000000000000" pitchFamily="2" charset="-78"/>
                        </a:rPr>
                        <a:t>(شامل ۳۰ بیمار اورژانس)</a:t>
                      </a:r>
                      <a:endParaRPr lang="en-US" sz="1600" b="1" dirty="0">
                        <a:cs typeface="B Lotus" panose="000004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1600" b="1" dirty="0">
                          <a:cs typeface="B Lotus" panose="00000400000000000000" pitchFamily="2" charset="-78"/>
                        </a:rPr>
                        <a:t>۳۷۰ بیمار </a:t>
                      </a:r>
                    </a:p>
                    <a:p>
                      <a:pPr algn="ctr" rtl="1"/>
                      <a:r>
                        <a:rPr lang="fa-IR" sz="1600" b="1" dirty="0">
                          <a:cs typeface="B Lotus" panose="00000400000000000000" pitchFamily="2" charset="-78"/>
                        </a:rPr>
                        <a:t>(شامل حدود ۶۰ بیمار اورژانس)</a:t>
                      </a:r>
                      <a:endParaRPr lang="en-US" sz="1600" b="1" dirty="0">
                        <a:cs typeface="B Lotus" panose="000004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1600" b="1" dirty="0">
                          <a:cs typeface="B Lotus" panose="00000400000000000000" pitchFamily="2" charset="-78"/>
                        </a:rPr>
                        <a:t>۵۵۰ بیمار </a:t>
                      </a:r>
                    </a:p>
                    <a:p>
                      <a:pPr algn="ctr" rtl="1"/>
                      <a:r>
                        <a:rPr lang="fa-IR" sz="1600" b="1" dirty="0">
                          <a:cs typeface="B Lotus" panose="00000400000000000000" pitchFamily="2" charset="-78"/>
                        </a:rPr>
                        <a:t>(شامل حدود ۶۰ بیمار</a:t>
                      </a:r>
                      <a:r>
                        <a:rPr lang="fa-IR" sz="1600" b="1" baseline="0" dirty="0">
                          <a:cs typeface="B Lotus" panose="00000400000000000000" pitchFamily="2" charset="-78"/>
                        </a:rPr>
                        <a:t> اورژانس)</a:t>
                      </a:r>
                      <a:endParaRPr lang="en-US" sz="1600" b="1" dirty="0">
                        <a:cs typeface="B Lotus" panose="000004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a-IR" sz="1600" b="1" dirty="0">
                          <a:cs typeface="B Titr" panose="00000700000000000000" pitchFamily="2" charset="-78"/>
                        </a:rPr>
                        <a:t>تعداد بیمار</a:t>
                      </a:r>
                      <a:r>
                        <a:rPr lang="fa-IR" sz="1600" b="1" baseline="0" dirty="0">
                          <a:cs typeface="B Titr" panose="00000700000000000000" pitchFamily="2" charset="-78"/>
                        </a:rPr>
                        <a:t> بستری (متوسط)</a:t>
                      </a:r>
                      <a:endParaRPr lang="en-US" sz="1600" b="1" dirty="0">
                        <a:cs typeface="B Titr" panose="00000700000000000000" pitchFamily="2" charset="-7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319353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12653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/>
              <a:t>آموزش پزشکی تخصصی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241441"/>
            <a:ext cx="4718304" cy="576262"/>
          </a:xfrm>
        </p:spPr>
        <p:txBody>
          <a:bodyPr/>
          <a:lstStyle/>
          <a:p>
            <a:pPr algn="ctr"/>
            <a:r>
              <a:rPr lang="fa-IR" dirty="0">
                <a:solidFill>
                  <a:schemeClr val="accent4">
                    <a:lumMod val="50000"/>
                  </a:schemeClr>
                </a:solidFill>
                <a:cs typeface="B Titr" panose="00000700000000000000" pitchFamily="2" charset="-78"/>
              </a:rPr>
              <a:t>دستیاری فوق تخصصی</a:t>
            </a:r>
            <a:endParaRPr lang="en-US" dirty="0">
              <a:solidFill>
                <a:schemeClr val="accent4">
                  <a:lumMod val="50000"/>
                </a:schemeClr>
              </a:solidFill>
              <a:cs typeface="B Titr" panose="00000700000000000000" pitchFamily="2" charset="-78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5544" y="2921866"/>
            <a:ext cx="5635256" cy="3126007"/>
          </a:xfrm>
        </p:spPr>
        <p:txBody>
          <a:bodyPr>
            <a:normAutofit fontScale="92500" lnSpcReduction="10000"/>
          </a:bodyPr>
          <a:lstStyle/>
          <a:p>
            <a:pPr marL="169863" indent="-169863"/>
            <a:r>
              <a:rPr lang="fa-IR" b="1" dirty="0"/>
              <a:t>۱۲ برنامه دستیاری فوق تخصصی:</a:t>
            </a:r>
          </a:p>
          <a:p>
            <a:pPr marL="457200" lvl="1" indent="-223838"/>
            <a:r>
              <a:rPr lang="fa-IR" b="1" dirty="0"/>
              <a:t>ریه (۲ برنامه): امام خمینی و دکتر شریعتی </a:t>
            </a:r>
          </a:p>
          <a:p>
            <a:pPr marL="457200" lvl="1" indent="-223838"/>
            <a:r>
              <a:rPr lang="fa-IR" b="1" dirty="0"/>
              <a:t>گوارش (۲ برنامه): امام خمینی و دکتر شریعتی</a:t>
            </a:r>
          </a:p>
          <a:p>
            <a:pPr marL="457200" lvl="1" indent="-223838"/>
            <a:r>
              <a:rPr lang="fa-IR" b="1" dirty="0"/>
              <a:t>خون و انکولوژی (۲ برنامه): امام خمینی و دکتر شریعتی </a:t>
            </a:r>
          </a:p>
          <a:p>
            <a:pPr marL="457200" lvl="1" indent="-223838"/>
            <a:r>
              <a:rPr lang="fa-IR" b="1" dirty="0"/>
              <a:t>نفرولوژی (۲ برنامه): امام خمینی و دکتر شریعتی</a:t>
            </a:r>
          </a:p>
          <a:p>
            <a:pPr marL="457200" lvl="1" indent="-223838"/>
            <a:r>
              <a:rPr lang="fa-IR" b="1" dirty="0"/>
              <a:t>روماتولوژی (۲ برنامه): امام خمینی و دکتر شریعتی</a:t>
            </a:r>
          </a:p>
          <a:p>
            <a:pPr marL="457200" lvl="1" indent="-223838"/>
            <a:r>
              <a:rPr lang="fa-IR" b="1" dirty="0"/>
              <a:t>غدد (۲ برنامه): امام خمینی و دکتر شریعتی</a:t>
            </a:r>
            <a:endParaRPr lang="en-US" b="1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241441"/>
            <a:ext cx="4718304" cy="576262"/>
          </a:xfrm>
        </p:spPr>
        <p:txBody>
          <a:bodyPr/>
          <a:lstStyle/>
          <a:p>
            <a:pPr algn="ctr"/>
            <a:r>
              <a:rPr lang="fa-IR" dirty="0">
                <a:solidFill>
                  <a:schemeClr val="accent4">
                    <a:lumMod val="50000"/>
                  </a:schemeClr>
                </a:solidFill>
                <a:cs typeface="B Titr" panose="00000700000000000000" pitchFamily="2" charset="-78"/>
              </a:rPr>
              <a:t>دستیاری تخصصی </a:t>
            </a:r>
            <a:endParaRPr lang="en-US" dirty="0">
              <a:solidFill>
                <a:schemeClr val="accent4">
                  <a:lumMod val="50000"/>
                </a:schemeClr>
              </a:solidFill>
              <a:cs typeface="B Titr" panose="00000700000000000000" pitchFamily="2" charset="-78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2826170"/>
            <a:ext cx="4718304" cy="2632605"/>
          </a:xfrm>
        </p:spPr>
        <p:txBody>
          <a:bodyPr>
            <a:normAutofit/>
          </a:bodyPr>
          <a:lstStyle/>
          <a:p>
            <a:r>
              <a:rPr lang="fa-IR" sz="2800" b="1" dirty="0"/>
              <a:t>۳ برنامه دستیاری تخصصی:</a:t>
            </a:r>
          </a:p>
          <a:p>
            <a:pPr lvl="1"/>
            <a:r>
              <a:rPr lang="fa-IR" sz="2800" b="1" dirty="0"/>
              <a:t>امام خمینی – امیراعلم</a:t>
            </a:r>
          </a:p>
          <a:p>
            <a:pPr lvl="1"/>
            <a:r>
              <a:rPr lang="fa-IR" sz="2800" b="1" dirty="0"/>
              <a:t>دکتر شریعتی</a:t>
            </a:r>
          </a:p>
          <a:p>
            <a:pPr lvl="1"/>
            <a:r>
              <a:rPr lang="fa-IR" sz="2800" b="1" dirty="0"/>
              <a:t>سینا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841247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/>
              <a:t>آموزش پزشکی تخصصی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a-IR" sz="3200" b="1" dirty="0"/>
              <a:t>دستیار تخصصی: ۲۵۰ نفر</a:t>
            </a:r>
          </a:p>
          <a:p>
            <a:pPr marL="0" indent="0">
              <a:buNone/>
            </a:pPr>
            <a:r>
              <a:rPr lang="fa-IR" i="1" dirty="0"/>
              <a:t>(مجموع رشته های بیماری های داخلی و سال اول رشته های بیماری های عفونی و گرمسیری، بیماری های قلب و عروق و رادیوانکولوژی)</a:t>
            </a:r>
          </a:p>
          <a:p>
            <a:r>
              <a:rPr lang="fa-IR" sz="3200" b="1" dirty="0"/>
              <a:t>دستیار فوق تخصصی: ۵۰ نفر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610762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/>
              <a:t>آموزش پزشکی عمومی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15308083"/>
              </p:ext>
            </p:extLst>
          </p:nvPr>
        </p:nvGraphicFramePr>
        <p:xfrm>
          <a:off x="1281332" y="2057188"/>
          <a:ext cx="9601197" cy="4148754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200399">
                  <a:extLst>
                    <a:ext uri="{9D8B030D-6E8A-4147-A177-3AD203B41FA5}">
                      <a16:colId xmlns:a16="http://schemas.microsoft.com/office/drawing/2014/main" val="188766814"/>
                    </a:ext>
                  </a:extLst>
                </a:gridCol>
                <a:gridCol w="3607192">
                  <a:extLst>
                    <a:ext uri="{9D8B030D-6E8A-4147-A177-3AD203B41FA5}">
                      <a16:colId xmlns:a16="http://schemas.microsoft.com/office/drawing/2014/main" val="2008988846"/>
                    </a:ext>
                  </a:extLst>
                </a:gridCol>
                <a:gridCol w="2793606">
                  <a:extLst>
                    <a:ext uri="{9D8B030D-6E8A-4147-A177-3AD203B41FA5}">
                      <a16:colId xmlns:a16="http://schemas.microsoft.com/office/drawing/2014/main" val="2419952850"/>
                    </a:ext>
                  </a:extLst>
                </a:gridCol>
              </a:tblGrid>
              <a:tr h="610758">
                <a:tc>
                  <a:txBody>
                    <a:bodyPr/>
                    <a:lstStyle/>
                    <a:p>
                      <a:pPr algn="ctr" rtl="1"/>
                      <a:r>
                        <a:rPr lang="fa-IR" sz="2400" dirty="0">
                          <a:cs typeface="B Titr" panose="00000700000000000000" pitchFamily="2" charset="-78"/>
                        </a:rPr>
                        <a:t>حجم کاری</a:t>
                      </a:r>
                      <a:endParaRPr lang="en-US" sz="2400" dirty="0">
                        <a:cs typeface="B Titr" panose="000007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2400" dirty="0">
                          <a:cs typeface="B Titr" panose="00000700000000000000" pitchFamily="2" charset="-78"/>
                        </a:rPr>
                        <a:t>نوع</a:t>
                      </a:r>
                      <a:r>
                        <a:rPr lang="fa-IR" sz="2400" baseline="0" dirty="0">
                          <a:cs typeface="B Titr" panose="00000700000000000000" pitchFamily="2" charset="-78"/>
                        </a:rPr>
                        <a:t> همکاری</a:t>
                      </a:r>
                      <a:endParaRPr lang="en-US" sz="2400" dirty="0">
                        <a:cs typeface="B Titr" panose="000007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2400" dirty="0">
                          <a:cs typeface="B Titr" panose="00000700000000000000" pitchFamily="2" charset="-78"/>
                        </a:rPr>
                        <a:t>مقطع</a:t>
                      </a:r>
                      <a:endParaRPr lang="en-US" sz="2400" dirty="0">
                        <a:cs typeface="B Titr" panose="00000700000000000000" pitchFamily="2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2877005"/>
                  </a:ext>
                </a:extLst>
              </a:tr>
              <a:tr h="843754">
                <a:tc>
                  <a:txBody>
                    <a:bodyPr/>
                    <a:lstStyle/>
                    <a:p>
                      <a:pPr algn="r" rtl="1"/>
                      <a:endParaRPr lang="en-US" sz="2000" dirty="0">
                        <a:cs typeface="B Lotus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25425" indent="-225425" algn="r" rtl="1">
                        <a:buFont typeface="Arial" panose="020B0604020202020204" pitchFamily="34" charset="0"/>
                        <a:buChar char="•"/>
                      </a:pPr>
                      <a:r>
                        <a:rPr lang="fa-IR" sz="2000" dirty="0">
                          <a:cs typeface="B Lotus" panose="00000400000000000000" pitchFamily="2" charset="-78"/>
                        </a:rPr>
                        <a:t>جلسات مواجهه زودرس بالینی</a:t>
                      </a:r>
                    </a:p>
                    <a:p>
                      <a:pPr marL="225425" indent="-225425" algn="r" rtl="1">
                        <a:buFont typeface="Arial" panose="020B0604020202020204" pitchFamily="34" charset="0"/>
                        <a:buChar char="•"/>
                      </a:pPr>
                      <a:r>
                        <a:rPr lang="fa-IR" sz="2000" dirty="0">
                          <a:cs typeface="B Lotus" panose="00000400000000000000" pitchFamily="2" charset="-78"/>
                        </a:rPr>
                        <a:t>جلسات</a:t>
                      </a:r>
                      <a:r>
                        <a:rPr lang="fa-IR" sz="2000" baseline="0" dirty="0">
                          <a:cs typeface="B Lotus" panose="00000400000000000000" pitchFamily="2" charset="-78"/>
                        </a:rPr>
                        <a:t> بحث های ادغام یافته بلوک های بین رشته ای </a:t>
                      </a:r>
                      <a:endParaRPr lang="en-US" sz="2000" dirty="0">
                        <a:cs typeface="B Lotus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a-IR" sz="2400" dirty="0">
                          <a:cs typeface="B Titr" panose="00000700000000000000" pitchFamily="2" charset="-78"/>
                        </a:rPr>
                        <a:t>دوره</a:t>
                      </a:r>
                      <a:r>
                        <a:rPr lang="fa-IR" sz="2400" baseline="0" dirty="0">
                          <a:cs typeface="B Titr" panose="00000700000000000000" pitchFamily="2" charset="-78"/>
                        </a:rPr>
                        <a:t> علوم پایه</a:t>
                      </a:r>
                      <a:endParaRPr lang="en-US" sz="2400" dirty="0">
                        <a:cs typeface="B Titr" panose="00000700000000000000" pitchFamily="2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4992312"/>
                  </a:ext>
                </a:extLst>
              </a:tr>
              <a:tr h="843754">
                <a:tc>
                  <a:txBody>
                    <a:bodyPr/>
                    <a:lstStyle/>
                    <a:p>
                      <a:pPr algn="r" rtl="1"/>
                      <a:r>
                        <a:rPr lang="fa-IR" sz="2000" dirty="0">
                          <a:cs typeface="B Lotus" panose="00000400000000000000" pitchFamily="2" charset="-78"/>
                        </a:rPr>
                        <a:t>هر سال ۱۲</a:t>
                      </a:r>
                      <a:r>
                        <a:rPr lang="fa-IR" sz="2000" baseline="0" dirty="0">
                          <a:cs typeface="B Lotus" panose="00000400000000000000" pitchFamily="2" charset="-78"/>
                        </a:rPr>
                        <a:t> دوره برای دانشجویان پنج ترمه</a:t>
                      </a:r>
                    </a:p>
                    <a:p>
                      <a:pPr algn="r" rtl="1"/>
                      <a:r>
                        <a:rPr lang="fa-IR" sz="2000" baseline="0" dirty="0">
                          <a:cs typeface="B Lotus" panose="00000400000000000000" pitchFamily="2" charset="-78"/>
                        </a:rPr>
                        <a:t>هر سال ۶ دوره برای دانشجویان شش ترمه و بین الملل</a:t>
                      </a:r>
                      <a:endParaRPr lang="en-US" sz="2000" dirty="0">
                        <a:cs typeface="B Lotus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25425" indent="-225425" algn="r" defTabSz="457200" rtl="1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fa-IR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B Lotus" panose="00000400000000000000" pitchFamily="2" charset="-78"/>
                        </a:rPr>
                        <a:t>۶ کورس پاتوفیزیولوژی </a:t>
                      </a:r>
                    </a:p>
                    <a:p>
                      <a:pPr marL="225425" indent="-225425" algn="r" defTabSz="457200" rtl="1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fa-IR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B Lotus" panose="00000400000000000000" pitchFamily="2" charset="-78"/>
                        </a:rPr>
                        <a:t>آموزش سمیولوژی</a:t>
                      </a:r>
                    </a:p>
                    <a:p>
                      <a:pPr marL="225425" indent="-225425" algn="r" defTabSz="457200" rtl="1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fa-IR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B Lotus" panose="00000400000000000000" pitchFamily="2" charset="-78"/>
                        </a:rPr>
                        <a:t>پرسپتورشیپ</a:t>
                      </a:r>
                      <a:endParaRPr lang="en-US" sz="2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B Lotus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a-IR" sz="2400" dirty="0">
                          <a:cs typeface="B Titr" panose="00000700000000000000" pitchFamily="2" charset="-78"/>
                        </a:rPr>
                        <a:t>دوره مبانی طب بالینی</a:t>
                      </a:r>
                      <a:endParaRPr lang="en-US" sz="2400" dirty="0">
                        <a:cs typeface="B Titr" panose="00000700000000000000" pitchFamily="2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6163555"/>
                  </a:ext>
                </a:extLst>
              </a:tr>
              <a:tr h="610758">
                <a:tc>
                  <a:txBody>
                    <a:bodyPr/>
                    <a:lstStyle/>
                    <a:p>
                      <a:pPr algn="r" rtl="1"/>
                      <a:r>
                        <a:rPr lang="fa-IR" sz="2000" dirty="0">
                          <a:cs typeface="B Lotus" panose="00000400000000000000" pitchFamily="2" charset="-78"/>
                        </a:rPr>
                        <a:t>حدود</a:t>
                      </a:r>
                      <a:r>
                        <a:rPr lang="fa-IR" sz="2000" baseline="0" dirty="0">
                          <a:cs typeface="B Lotus" panose="00000400000000000000" pitchFamily="2" charset="-78"/>
                        </a:rPr>
                        <a:t> ۱۷۰ نفر در هر دوره </a:t>
                      </a:r>
                      <a:endParaRPr lang="en-US" sz="2000" dirty="0">
                        <a:cs typeface="B Lotus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25425" indent="-225425" algn="r" defTabSz="457200" rtl="1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fa-IR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B Lotus" panose="00000400000000000000" pitchFamily="2" charset="-78"/>
                        </a:rPr>
                        <a:t>۳ دوره ۱۶ هفته ای</a:t>
                      </a:r>
                      <a:endParaRPr lang="en-US" sz="2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B Lotus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a-IR" sz="2400" dirty="0">
                          <a:cs typeface="B Titr" panose="00000700000000000000" pitchFamily="2" charset="-78"/>
                        </a:rPr>
                        <a:t>دوره کارآموزی</a:t>
                      </a:r>
                      <a:endParaRPr lang="en-US" sz="2400" dirty="0">
                        <a:cs typeface="B Titr" panose="00000700000000000000" pitchFamily="2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1042984"/>
                  </a:ext>
                </a:extLst>
              </a:tr>
              <a:tr h="610758">
                <a:tc>
                  <a:txBody>
                    <a:bodyPr/>
                    <a:lstStyle/>
                    <a:p>
                      <a:pPr algn="r" rtl="1"/>
                      <a:r>
                        <a:rPr lang="fa-IR" sz="2000" dirty="0">
                          <a:cs typeface="B Lotus" panose="00000400000000000000" pitchFamily="2" charset="-78"/>
                        </a:rPr>
                        <a:t>حدود ۸۰ نفر در هر دوره </a:t>
                      </a:r>
                      <a:endParaRPr lang="en-US" sz="2000" dirty="0">
                        <a:cs typeface="B Lotus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25425" indent="-225425" algn="r" defTabSz="457200" rtl="1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fa-IR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B Lotus" panose="00000400000000000000" pitchFamily="2" charset="-78"/>
                        </a:rPr>
                        <a:t>۴ دوره ۳ ماهه </a:t>
                      </a:r>
                      <a:endParaRPr lang="en-US" sz="2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B Lotus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a-IR" sz="2400" dirty="0">
                          <a:cs typeface="B Titr" panose="00000700000000000000" pitchFamily="2" charset="-78"/>
                        </a:rPr>
                        <a:t>دوره کارورزی</a:t>
                      </a:r>
                      <a:endParaRPr lang="en-US" sz="2400" dirty="0">
                        <a:cs typeface="B Titr" panose="00000700000000000000" pitchFamily="2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27667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78809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/>
              <a:t>جدول مقایسه وضعیت عملکرد پژوهشی گروه 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53488597"/>
              </p:ext>
            </p:extLst>
          </p:nvPr>
        </p:nvGraphicFramePr>
        <p:xfrm>
          <a:off x="3080821" y="2211436"/>
          <a:ext cx="6358600" cy="356015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589650">
                  <a:extLst>
                    <a:ext uri="{9D8B030D-6E8A-4147-A177-3AD203B41FA5}">
                      <a16:colId xmlns:a16="http://schemas.microsoft.com/office/drawing/2014/main" val="3818900873"/>
                    </a:ext>
                  </a:extLst>
                </a:gridCol>
                <a:gridCol w="1589650">
                  <a:extLst>
                    <a:ext uri="{9D8B030D-6E8A-4147-A177-3AD203B41FA5}">
                      <a16:colId xmlns:a16="http://schemas.microsoft.com/office/drawing/2014/main" val="3613972845"/>
                    </a:ext>
                  </a:extLst>
                </a:gridCol>
                <a:gridCol w="1589650">
                  <a:extLst>
                    <a:ext uri="{9D8B030D-6E8A-4147-A177-3AD203B41FA5}">
                      <a16:colId xmlns:a16="http://schemas.microsoft.com/office/drawing/2014/main" val="770761048"/>
                    </a:ext>
                  </a:extLst>
                </a:gridCol>
                <a:gridCol w="1589650">
                  <a:extLst>
                    <a:ext uri="{9D8B030D-6E8A-4147-A177-3AD203B41FA5}">
                      <a16:colId xmlns:a16="http://schemas.microsoft.com/office/drawing/2014/main" val="1638523929"/>
                    </a:ext>
                  </a:extLst>
                </a:gridCol>
              </a:tblGrid>
              <a:tr h="742780">
                <a:tc>
                  <a:txBody>
                    <a:bodyPr/>
                    <a:lstStyle/>
                    <a:p>
                      <a:pPr algn="ctr"/>
                      <a:r>
                        <a:rPr lang="fa-IR" dirty="0">
                          <a:cs typeface="B Titr" panose="00000700000000000000" pitchFamily="2" charset="-78"/>
                        </a:rPr>
                        <a:t>گروه بیماری های داخلی</a:t>
                      </a:r>
                      <a:endParaRPr lang="en-US" dirty="0">
                        <a:cs typeface="B Titr" panose="000007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dirty="0">
                          <a:cs typeface="B Titr" panose="00000700000000000000" pitchFamily="2" charset="-78"/>
                        </a:rPr>
                        <a:t>دانشکده پزشکی</a:t>
                      </a:r>
                      <a:endParaRPr lang="en-US" dirty="0">
                        <a:cs typeface="B Titr" panose="000007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dirty="0">
                          <a:cs typeface="B Titr" panose="00000700000000000000" pitchFamily="2" charset="-78"/>
                        </a:rPr>
                        <a:t>دانشگاه علوم</a:t>
                      </a:r>
                      <a:r>
                        <a:rPr lang="fa-IR" baseline="0" dirty="0">
                          <a:cs typeface="B Titr" panose="00000700000000000000" pitchFamily="2" charset="-78"/>
                        </a:rPr>
                        <a:t> پزشکی تهران</a:t>
                      </a:r>
                      <a:endParaRPr lang="en-US" dirty="0">
                        <a:cs typeface="B Titr" panose="000007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dirty="0">
                          <a:cs typeface="B Titr" panose="00000700000000000000" pitchFamily="2" charset="-78"/>
                        </a:rPr>
                        <a:t>عوامل</a:t>
                      </a:r>
                      <a:endParaRPr lang="en-US" dirty="0">
                        <a:cs typeface="B Titr" panose="00000700000000000000" pitchFamily="2" charset="-7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74349749"/>
                  </a:ext>
                </a:extLst>
              </a:tr>
              <a:tr h="540005">
                <a:tc>
                  <a:txBody>
                    <a:bodyPr/>
                    <a:lstStyle/>
                    <a:p>
                      <a:pPr algn="ctr"/>
                      <a:r>
                        <a:rPr lang="fa-IR" dirty="0">
                          <a:cs typeface="B Titr" panose="00000700000000000000" pitchFamily="2" charset="-78"/>
                        </a:rPr>
                        <a:t>۱۴۵</a:t>
                      </a:r>
                      <a:endParaRPr lang="en-US" dirty="0">
                        <a:cs typeface="B Titr" panose="000007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dirty="0">
                          <a:cs typeface="B Titr" panose="00000700000000000000" pitchFamily="2" charset="-78"/>
                        </a:rPr>
                        <a:t>۱۱۷۳</a:t>
                      </a:r>
                      <a:endParaRPr lang="en-US" dirty="0">
                        <a:cs typeface="B Titr" panose="000007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dirty="0">
                          <a:cs typeface="B Titr" panose="00000700000000000000" pitchFamily="2" charset="-78"/>
                        </a:rPr>
                        <a:t>۱۹۲۳</a:t>
                      </a:r>
                      <a:endParaRPr lang="en-US" dirty="0">
                        <a:cs typeface="B Titr" panose="000007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sz="1600" dirty="0">
                          <a:cs typeface="B Titr" panose="00000700000000000000" pitchFamily="2" charset="-78"/>
                        </a:rPr>
                        <a:t>تعداد هیئت علمی</a:t>
                      </a:r>
                      <a:endParaRPr lang="en-US" sz="1600" dirty="0">
                        <a:cs typeface="B Titr" panose="00000700000000000000" pitchFamily="2" charset="-7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50624505"/>
                  </a:ext>
                </a:extLst>
              </a:tr>
              <a:tr h="540005">
                <a:tc>
                  <a:txBody>
                    <a:bodyPr/>
                    <a:lstStyle/>
                    <a:p>
                      <a:pPr algn="ctr"/>
                      <a:r>
                        <a:rPr lang="fa-IR" dirty="0">
                          <a:cs typeface="B Titr" panose="00000700000000000000" pitchFamily="2" charset="-78"/>
                        </a:rPr>
                        <a:t>۳۵</a:t>
                      </a:r>
                      <a:endParaRPr lang="en-US" dirty="0">
                        <a:cs typeface="B Titr" panose="000007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dirty="0">
                          <a:cs typeface="B Titr" panose="00000700000000000000" pitchFamily="2" charset="-78"/>
                        </a:rPr>
                        <a:t>۱۳۰</a:t>
                      </a:r>
                      <a:endParaRPr lang="en-US" dirty="0">
                        <a:cs typeface="B Titr" panose="000007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dirty="0">
                          <a:cs typeface="B Titr" panose="00000700000000000000" pitchFamily="2" charset="-78"/>
                        </a:rPr>
                        <a:t>۲۶۳</a:t>
                      </a:r>
                      <a:endParaRPr lang="en-US" dirty="0">
                        <a:cs typeface="B Titr" panose="000007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H-index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7026037"/>
                  </a:ext>
                </a:extLst>
              </a:tr>
              <a:tr h="540005">
                <a:tc>
                  <a:txBody>
                    <a:bodyPr/>
                    <a:lstStyle/>
                    <a:p>
                      <a:pPr algn="ctr"/>
                      <a:r>
                        <a:rPr lang="fa-IR" dirty="0">
                          <a:cs typeface="B Titr" panose="00000700000000000000" pitchFamily="2" charset="-78"/>
                        </a:rPr>
                        <a:t>۱۳</a:t>
                      </a:r>
                      <a:endParaRPr lang="en-US" dirty="0">
                        <a:cs typeface="B Titr" panose="000007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dirty="0">
                          <a:cs typeface="B Titr" panose="00000700000000000000" pitchFamily="2" charset="-78"/>
                        </a:rPr>
                        <a:t>۷۲</a:t>
                      </a:r>
                      <a:endParaRPr lang="en-US" dirty="0">
                        <a:cs typeface="B Titr" panose="000007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dirty="0">
                          <a:cs typeface="B Titr" panose="00000700000000000000" pitchFamily="2" charset="-78"/>
                        </a:rPr>
                        <a:t>۹۰</a:t>
                      </a:r>
                      <a:endParaRPr lang="en-US" dirty="0">
                        <a:cs typeface="B Titr" panose="000007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sz="1600" dirty="0">
                          <a:cs typeface="B Titr" panose="00000700000000000000" pitchFamily="2" charset="-78"/>
                        </a:rPr>
                        <a:t>هیئت</a:t>
                      </a:r>
                      <a:r>
                        <a:rPr lang="fa-IR" sz="1600" baseline="0" dirty="0">
                          <a:cs typeface="B Titr" panose="00000700000000000000" pitchFamily="2" charset="-78"/>
                        </a:rPr>
                        <a:t> علمی صفر یا یک مقاله</a:t>
                      </a:r>
                      <a:endParaRPr lang="en-US" sz="1600" dirty="0">
                        <a:cs typeface="B Titr" panose="00000700000000000000" pitchFamily="2" charset="-7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61370974"/>
                  </a:ext>
                </a:extLst>
              </a:tr>
              <a:tr h="540005">
                <a:tc>
                  <a:txBody>
                    <a:bodyPr/>
                    <a:lstStyle/>
                    <a:p>
                      <a:pPr algn="ctr"/>
                      <a:r>
                        <a:rPr lang="fa-IR" dirty="0">
                          <a:cs typeface="B Titr" panose="00000700000000000000" pitchFamily="2" charset="-78"/>
                        </a:rPr>
                        <a:t>۰/۶۹</a:t>
                      </a:r>
                      <a:endParaRPr lang="en-US" dirty="0">
                        <a:cs typeface="B Titr" panose="000007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dirty="0">
                          <a:cs typeface="B Titr" panose="00000700000000000000" pitchFamily="2" charset="-78"/>
                        </a:rPr>
                        <a:t>۱/۲۸</a:t>
                      </a:r>
                      <a:endParaRPr lang="en-US" dirty="0">
                        <a:cs typeface="B Titr" panose="000007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dirty="0">
                          <a:cs typeface="B Titr" panose="00000700000000000000" pitchFamily="2" charset="-78"/>
                        </a:rPr>
                        <a:t>۳/۶۶</a:t>
                      </a:r>
                      <a:endParaRPr lang="en-US" dirty="0">
                        <a:cs typeface="B Titr" panose="000007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sz="1600" dirty="0">
                          <a:cs typeface="B Titr" panose="00000700000000000000" pitchFamily="2" charset="-78"/>
                        </a:rPr>
                        <a:t>نسبت مقاله به هیئت علمی</a:t>
                      </a:r>
                      <a:endParaRPr lang="en-US" sz="1600" dirty="0">
                        <a:cs typeface="B Titr" panose="00000700000000000000" pitchFamily="2" charset="-7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69035255"/>
                  </a:ext>
                </a:extLst>
              </a:tr>
              <a:tr h="540005">
                <a:tc>
                  <a:txBody>
                    <a:bodyPr/>
                    <a:lstStyle/>
                    <a:p>
                      <a:pPr algn="ctr"/>
                      <a:r>
                        <a:rPr lang="fa-IR" dirty="0">
                          <a:cs typeface="B Titr" panose="00000700000000000000" pitchFamily="2" charset="-78"/>
                        </a:rPr>
                        <a:t>٪۱۸</a:t>
                      </a:r>
                      <a:endParaRPr lang="en-US" dirty="0">
                        <a:cs typeface="B Titr" panose="000007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dirty="0">
                          <a:cs typeface="B Titr" panose="00000700000000000000" pitchFamily="2" charset="-78"/>
                        </a:rPr>
                        <a:t>٪۲۳</a:t>
                      </a:r>
                      <a:endParaRPr lang="en-US" dirty="0">
                        <a:cs typeface="B Titr" panose="000007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dirty="0">
                          <a:cs typeface="B Titr" panose="00000700000000000000" pitchFamily="2" charset="-78"/>
                        </a:rPr>
                        <a:t>٪۲۳</a:t>
                      </a:r>
                      <a:endParaRPr lang="en-US" dirty="0">
                        <a:cs typeface="B Titr" panose="000007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sz="1600" dirty="0">
                          <a:cs typeface="B Titr" panose="00000700000000000000" pitchFamily="2" charset="-78"/>
                        </a:rPr>
                        <a:t>مقالات با همکاری بین المللی</a:t>
                      </a:r>
                      <a:endParaRPr lang="en-US" sz="1600" dirty="0">
                        <a:cs typeface="B Titr" panose="00000700000000000000" pitchFamily="2" charset="-7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515054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31589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/>
              <a:t>وضعیت رشد مقالات منتشره گروه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95400" y="2435669"/>
            <a:ext cx="9601200" cy="3518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593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/>
              <a:t>مراکز پژوهشی مرتبط با گروه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1" y="2457151"/>
            <a:ext cx="9601196" cy="3318936"/>
          </a:xfrm>
        </p:spPr>
        <p:txBody>
          <a:bodyPr>
            <a:normAutofit/>
          </a:bodyPr>
          <a:lstStyle/>
          <a:p>
            <a:endParaRPr lang="en-US" sz="2800" b="1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9205020"/>
              </p:ext>
            </p:extLst>
          </p:nvPr>
        </p:nvGraphicFramePr>
        <p:xfrm>
          <a:off x="3277771" y="2160916"/>
          <a:ext cx="5672022" cy="3911406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890315">
                  <a:extLst>
                    <a:ext uri="{9D8B030D-6E8A-4147-A177-3AD203B41FA5}">
                      <a16:colId xmlns:a16="http://schemas.microsoft.com/office/drawing/2014/main" val="784584088"/>
                    </a:ext>
                  </a:extLst>
                </a:gridCol>
                <a:gridCol w="3781707">
                  <a:extLst>
                    <a:ext uri="{9D8B030D-6E8A-4147-A177-3AD203B41FA5}">
                      <a16:colId xmlns:a16="http://schemas.microsoft.com/office/drawing/2014/main" val="2079295290"/>
                    </a:ext>
                  </a:extLst>
                </a:gridCol>
              </a:tblGrid>
              <a:tr h="604908">
                <a:tc>
                  <a:txBody>
                    <a:bodyPr/>
                    <a:lstStyle/>
                    <a:p>
                      <a:pPr algn="ctr" rtl="1"/>
                      <a:r>
                        <a:rPr lang="en-US" sz="2400" dirty="0">
                          <a:cs typeface="B Titr" panose="00000700000000000000" pitchFamily="2" charset="-78"/>
                        </a:rPr>
                        <a:t>H-Index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2400" dirty="0">
                          <a:cs typeface="B Titr" panose="00000700000000000000" pitchFamily="2" charset="-78"/>
                        </a:rPr>
                        <a:t>عنوان مرکز</a:t>
                      </a:r>
                      <a:endParaRPr lang="en-US" sz="2400" dirty="0">
                        <a:cs typeface="B Titr" panose="00000700000000000000" pitchFamily="2" charset="-7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81364150"/>
                  </a:ext>
                </a:extLst>
              </a:tr>
              <a:tr h="551083">
                <a:tc>
                  <a:txBody>
                    <a:bodyPr/>
                    <a:lstStyle/>
                    <a:p>
                      <a:pPr marL="0" indent="0" algn="ctr" rtl="1">
                        <a:buFont typeface="Arial" panose="020B0604020202020204" pitchFamily="34" charset="0"/>
                        <a:buNone/>
                      </a:pPr>
                      <a:r>
                        <a:rPr lang="fa-IR" dirty="0">
                          <a:cs typeface="B Titr" panose="00000700000000000000" pitchFamily="2" charset="-78"/>
                        </a:rPr>
                        <a:t>۱۲۹</a:t>
                      </a:r>
                      <a:endParaRPr lang="en-US" dirty="0">
                        <a:cs typeface="B Titr" panose="000007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r" defTabSz="457200" rtl="1" eaLnBrk="1" fontAlgn="auto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83992A"/>
                        </a:buClr>
                        <a:buSzPct val="115000"/>
                        <a:buFont typeface="Arial"/>
                        <a:buNone/>
                        <a:tabLst/>
                        <a:defRPr/>
                      </a:pPr>
                      <a:r>
                        <a:rPr kumimoji="0" lang="fa-IR" sz="24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cs typeface="B Titr" panose="00000700000000000000" pitchFamily="2" charset="-78"/>
                        </a:rPr>
                        <a:t>پژوهشگاه غدد و متابولیسیم </a:t>
                      </a:r>
                      <a:endParaRPr lang="en-US" sz="1600" dirty="0">
                        <a:cs typeface="B Titr" panose="00000700000000000000" pitchFamily="2" charset="-7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11266117"/>
                  </a:ext>
                </a:extLst>
              </a:tr>
              <a:tr h="551083">
                <a:tc>
                  <a:txBody>
                    <a:bodyPr/>
                    <a:lstStyle/>
                    <a:p>
                      <a:pPr marL="0" indent="0" algn="ctr" rtl="1">
                        <a:buFont typeface="Arial" panose="020B0604020202020204" pitchFamily="34" charset="0"/>
                        <a:buNone/>
                      </a:pPr>
                      <a:r>
                        <a:rPr lang="fa-IR" dirty="0">
                          <a:cs typeface="B Titr" panose="00000700000000000000" pitchFamily="2" charset="-78"/>
                        </a:rPr>
                        <a:t>۱۳۱</a:t>
                      </a:r>
                      <a:endParaRPr lang="en-US" dirty="0">
                        <a:cs typeface="B Titr" panose="000007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r" defTabSz="457200" rtl="1" eaLnBrk="1" fontAlgn="auto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83992A"/>
                        </a:buClr>
                        <a:buSzPct val="115000"/>
                        <a:buFont typeface="Arial"/>
                        <a:buNone/>
                        <a:tabLst/>
                        <a:defRPr/>
                      </a:pPr>
                      <a:r>
                        <a:rPr kumimoji="0" lang="fa-IR" sz="24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cs typeface="B Titr" panose="00000700000000000000" pitchFamily="2" charset="-78"/>
                        </a:rPr>
                        <a:t>پژوهشکده گوارش و کبد </a:t>
                      </a:r>
                      <a:endParaRPr lang="en-US" sz="1600" dirty="0">
                        <a:cs typeface="B Titr" panose="00000700000000000000" pitchFamily="2" charset="-7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75708030"/>
                  </a:ext>
                </a:extLst>
              </a:tr>
              <a:tr h="551083"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fa-IR" dirty="0">
                          <a:cs typeface="B Titr" panose="00000700000000000000" pitchFamily="2" charset="-78"/>
                        </a:rPr>
                        <a:t>۷۶</a:t>
                      </a:r>
                      <a:endParaRPr lang="en-US" dirty="0">
                        <a:cs typeface="B Titr" panose="000007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r" defTabSz="457200" rtl="1" eaLnBrk="1" fontAlgn="auto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83992A"/>
                        </a:buClr>
                        <a:buSzPct val="115000"/>
                        <a:buFont typeface="Arial"/>
                        <a:buNone/>
                        <a:tabLst/>
                        <a:defRPr/>
                      </a:pPr>
                      <a:r>
                        <a:rPr kumimoji="0" lang="fa-IR" sz="24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cs typeface="B Titr" panose="00000700000000000000" pitchFamily="2" charset="-78"/>
                        </a:rPr>
                        <a:t>پژوهشکده خون و سرطان</a:t>
                      </a:r>
                      <a:endParaRPr lang="en-US" sz="1600" dirty="0">
                        <a:cs typeface="B Titr" panose="00000700000000000000" pitchFamily="2" charset="-7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16792213"/>
                  </a:ext>
                </a:extLst>
              </a:tr>
              <a:tr h="551083"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fa-IR" dirty="0">
                          <a:cs typeface="B Titr" panose="00000700000000000000" pitchFamily="2" charset="-78"/>
                        </a:rPr>
                        <a:t>۴۹</a:t>
                      </a:r>
                      <a:endParaRPr lang="en-US" dirty="0">
                        <a:cs typeface="B Titr" panose="000007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r" defTabSz="457200" rtl="1" eaLnBrk="1" fontAlgn="auto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83992A"/>
                        </a:buClr>
                        <a:buSzPct val="115000"/>
                        <a:buFont typeface="Arial"/>
                        <a:buNone/>
                        <a:tabLst/>
                        <a:defRPr/>
                      </a:pPr>
                      <a:r>
                        <a:rPr kumimoji="0" lang="fa-IR" sz="24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cs typeface="B Titr" panose="00000700000000000000" pitchFamily="2" charset="-78"/>
                        </a:rPr>
                        <a:t>مرکز تحقیقات روماتولوژی</a:t>
                      </a:r>
                      <a:endParaRPr lang="en-US" sz="1600" dirty="0">
                        <a:cs typeface="B Titr" panose="00000700000000000000" pitchFamily="2" charset="-7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89560319"/>
                  </a:ext>
                </a:extLst>
              </a:tr>
              <a:tr h="551083"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fa-IR" dirty="0">
                          <a:cs typeface="B Titr" panose="00000700000000000000" pitchFamily="2" charset="-78"/>
                        </a:rPr>
                        <a:t>۲۱</a:t>
                      </a:r>
                      <a:endParaRPr lang="en-US" dirty="0">
                        <a:cs typeface="B Titr" panose="000007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r" defTabSz="457200" rtl="1" eaLnBrk="1" fontAlgn="auto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83992A"/>
                        </a:buClr>
                        <a:buSzPct val="115000"/>
                        <a:buFont typeface="Arial"/>
                        <a:buNone/>
                        <a:tabLst/>
                        <a:defRPr/>
                      </a:pPr>
                      <a:r>
                        <a:rPr kumimoji="0" lang="fa-IR" sz="24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cs typeface="B Titr" panose="00000700000000000000" pitchFamily="2" charset="-78"/>
                        </a:rPr>
                        <a:t>مرکز تحقیقات نفرولوژی</a:t>
                      </a:r>
                      <a:endParaRPr lang="en-US" sz="1600" dirty="0">
                        <a:cs typeface="B Titr" panose="00000700000000000000" pitchFamily="2" charset="-7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12012101"/>
                  </a:ext>
                </a:extLst>
              </a:tr>
              <a:tr h="551083"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fa-IR" dirty="0">
                          <a:cs typeface="B Titr" panose="00000700000000000000" pitchFamily="2" charset="-78"/>
                        </a:rPr>
                        <a:t>۱۸</a:t>
                      </a:r>
                      <a:endParaRPr lang="en-US" dirty="0">
                        <a:cs typeface="B Titr" panose="000007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r" defTabSz="457200" rtl="1" eaLnBrk="1" fontAlgn="auto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83992A"/>
                        </a:buClr>
                        <a:buSzPct val="115000"/>
                        <a:buFont typeface="Arial"/>
                        <a:buNone/>
                        <a:tabLst/>
                        <a:defRPr/>
                      </a:pPr>
                      <a:r>
                        <a:rPr kumimoji="0" lang="fa-IR" sz="24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cs typeface="B Titr" panose="00000700000000000000" pitchFamily="2" charset="-78"/>
                        </a:rPr>
                        <a:t>مرکز تحقیقات بیماری های ریوی</a:t>
                      </a:r>
                      <a:endParaRPr lang="en-US" sz="1600" dirty="0">
                        <a:cs typeface="B Titr" panose="00000700000000000000" pitchFamily="2" charset="-7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878538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58936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/>
              <a:t>گزارش عملکرد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730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/>
              <a:t>محورهای برنامه چهارساله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fa-IR" sz="2000" b="1" dirty="0"/>
              <a:t>سامان دهی گروه</a:t>
            </a:r>
          </a:p>
          <a:p>
            <a:r>
              <a:rPr lang="fa-IR" sz="2000" b="1" dirty="0"/>
              <a:t>آموزش</a:t>
            </a:r>
          </a:p>
          <a:p>
            <a:r>
              <a:rPr lang="fa-IR" sz="2000" b="1" dirty="0"/>
              <a:t>دانش پژوهی</a:t>
            </a:r>
          </a:p>
          <a:p>
            <a:r>
              <a:rPr lang="fa-IR" sz="2000" b="1" dirty="0"/>
              <a:t>سرمایه انسانی</a:t>
            </a:r>
          </a:p>
          <a:p>
            <a:r>
              <a:rPr lang="fa-IR" sz="2000" b="1" dirty="0"/>
              <a:t>درمان</a:t>
            </a:r>
          </a:p>
          <a:p>
            <a:r>
              <a:rPr lang="fa-IR" sz="2000" b="1" dirty="0"/>
              <a:t>بین الملل</a:t>
            </a:r>
          </a:p>
          <a:p>
            <a:r>
              <a:rPr lang="fa-IR" sz="2000" b="1" dirty="0"/>
              <a:t>تعاملات درونی </a:t>
            </a:r>
          </a:p>
          <a:p>
            <a:r>
              <a:rPr lang="fa-IR" sz="2000" b="1" dirty="0"/>
              <a:t>تعاملات بیرونی</a:t>
            </a:r>
          </a:p>
          <a:p>
            <a:r>
              <a:rPr lang="fa-IR" sz="2000" b="1" dirty="0"/>
              <a:t>منابع و زیرساخت</a:t>
            </a:r>
          </a:p>
          <a:p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4029050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ساماندهی گروه 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3938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/>
              <a:t>مدیران گروه های بیمارستانی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25977277"/>
              </p:ext>
            </p:extLst>
          </p:nvPr>
        </p:nvGraphicFramePr>
        <p:xfrm>
          <a:off x="1295400" y="2224088"/>
          <a:ext cx="9601200" cy="39417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48368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b="1" dirty="0"/>
              <a:t>سامان­دهی گروه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lvl="0"/>
            <a:r>
              <a:rPr lang="fa-IR" dirty="0"/>
              <a:t>ساماندهی تشکیلات و فرایندهای مدیریتی گروه </a:t>
            </a:r>
            <a:endParaRPr lang="en-US" dirty="0"/>
          </a:p>
          <a:p>
            <a:pPr lvl="0"/>
            <a:r>
              <a:rPr lang="fa-IR" dirty="0"/>
              <a:t>تدوین و تصویب برنامه چهارساله گروه </a:t>
            </a:r>
            <a:endParaRPr lang="en-US" dirty="0"/>
          </a:p>
          <a:p>
            <a:pPr lvl="0"/>
            <a:r>
              <a:rPr lang="fa-IR" dirty="0"/>
              <a:t>تدوین و پیاده­سازی برنامه­های عملیاتی در راستای اجرای برنامه چهار ساله مصوب گروه</a:t>
            </a:r>
            <a:endParaRPr lang="en-US" dirty="0"/>
          </a:p>
          <a:p>
            <a:pPr lvl="0"/>
            <a:r>
              <a:rPr lang="fa-IR" dirty="0"/>
              <a:t>برگزاری </a:t>
            </a:r>
            <a:r>
              <a:rPr lang="fa-IR" dirty="0" smtClean="0"/>
              <a:t>سالانه جلسات شورای </a:t>
            </a:r>
            <a:r>
              <a:rPr lang="fa-IR" dirty="0"/>
              <a:t>گروه</a:t>
            </a:r>
            <a:endParaRPr lang="en-US" dirty="0"/>
          </a:p>
          <a:p>
            <a:pPr lvl="0"/>
            <a:r>
              <a:rPr lang="fa-IR" dirty="0"/>
              <a:t>انتصاب معاونان آموزشی، پژوهشی، امور هیئت علمی، بین الملل و درمان گروه </a:t>
            </a:r>
            <a:endParaRPr lang="en-US" dirty="0"/>
          </a:p>
          <a:p>
            <a:pPr lvl="0"/>
            <a:r>
              <a:rPr lang="fa-IR" dirty="0"/>
              <a:t>برگزاری منظم جلسات شورای مدیران گروه </a:t>
            </a:r>
            <a:endParaRPr lang="fa-IR" dirty="0" smtClean="0"/>
          </a:p>
          <a:p>
            <a:pPr lvl="0"/>
            <a:r>
              <a:rPr lang="fa-IR" dirty="0" smtClean="0"/>
              <a:t>مستند سازی کلیه روند و روال های اصلی گروه در قالب آیین نامه ها، شیوه نامه ها و راهنماها</a:t>
            </a:r>
            <a:endParaRPr lang="en-US" dirty="0"/>
          </a:p>
          <a:p>
            <a:pPr lvl="0"/>
            <a:r>
              <a:rPr lang="fa-IR" dirty="0"/>
              <a:t>تشکیل شوراهای آموزشی، پژوهشی و امور هیئت علمی گروه و برگزاری منظم جلسات</a:t>
            </a:r>
            <a:endParaRPr lang="en-US" dirty="0"/>
          </a:p>
          <a:p>
            <a:pPr lvl="0"/>
            <a:r>
              <a:rPr lang="fa-IR" dirty="0"/>
              <a:t>تشکیل کمیته­های آموزشی دستیاری تخصصی، </a:t>
            </a:r>
            <a:r>
              <a:rPr lang="fa-IR" dirty="0" smtClean="0"/>
              <a:t>کارورزی، کارآموزی و مبانی طب بالینی گروه </a:t>
            </a:r>
            <a:r>
              <a:rPr lang="fa-IR" dirty="0"/>
              <a:t>و برگزاری منظم </a:t>
            </a:r>
            <a:r>
              <a:rPr lang="fa-IR" dirty="0" smtClean="0"/>
              <a:t>جلسات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8030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یک </a:t>
            </a:r>
            <a:r>
              <a:rPr lang="fa-IR" dirty="0" smtClean="0"/>
              <a:t>تجربه:</a:t>
            </a:r>
            <a:r>
              <a:rPr lang="fa-IR" dirty="0"/>
              <a:t/>
            </a:r>
            <a:br>
              <a:rPr lang="fa-IR" dirty="0"/>
            </a:br>
            <a:r>
              <a:rPr lang="fa-IR" dirty="0"/>
              <a:t>تدوین و پیاده سازی چارچوب مدیریتی گروه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517853"/>
            <a:ext cx="4718304" cy="576262"/>
          </a:xfrm>
          <a:solidFill>
            <a:schemeClr val="accent4">
              <a:lumMod val="5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/>
          <a:lstStyle/>
          <a:p>
            <a:pPr algn="ctr"/>
            <a:r>
              <a:rPr lang="fa-IR" dirty="0">
                <a:solidFill>
                  <a:schemeClr val="bg1"/>
                </a:solidFill>
                <a:cs typeface="B Titr" panose="00000700000000000000" pitchFamily="2" charset="-78"/>
              </a:rPr>
              <a:t>اقدامات</a:t>
            </a:r>
            <a:r>
              <a:rPr lang="fa-IR" dirty="0" smtClean="0">
                <a:solidFill>
                  <a:schemeClr val="bg1"/>
                </a:solidFill>
              </a:rPr>
              <a:t> </a:t>
            </a:r>
            <a:r>
              <a:rPr lang="fa-IR" dirty="0">
                <a:solidFill>
                  <a:schemeClr val="bg1"/>
                </a:solidFill>
                <a:cs typeface="B Titr" panose="00000700000000000000" pitchFamily="2" charset="-78"/>
              </a:rPr>
              <a:t>انجام</a:t>
            </a:r>
            <a:r>
              <a:rPr lang="fa-IR" dirty="0" smtClean="0">
                <a:solidFill>
                  <a:schemeClr val="bg1"/>
                </a:solidFill>
              </a:rPr>
              <a:t> </a:t>
            </a:r>
            <a:r>
              <a:rPr lang="fa-IR" dirty="0">
                <a:solidFill>
                  <a:schemeClr val="bg1"/>
                </a:solidFill>
                <a:cs typeface="B Titr" panose="00000700000000000000" pitchFamily="2" charset="-78"/>
              </a:rPr>
              <a:t>شده</a:t>
            </a:r>
            <a:endParaRPr lang="en-US" dirty="0">
              <a:solidFill>
                <a:schemeClr val="bg1"/>
              </a:solidFill>
              <a:cs typeface="B Titr" panose="00000700000000000000" pitchFamily="2" charset="-78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102582"/>
            <a:ext cx="4718304" cy="2632605"/>
          </a:xfrm>
          <a:ln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/>
          <a:lstStyle/>
          <a:p>
            <a:r>
              <a:rPr lang="fa-IR" dirty="0" smtClean="0"/>
              <a:t>تدوین آیین نامه تشکیلات و مدیریت گروه </a:t>
            </a:r>
          </a:p>
          <a:p>
            <a:r>
              <a:rPr lang="fa-IR" dirty="0" smtClean="0"/>
              <a:t>استقرار کامل حکمرانی دانشگاهی</a:t>
            </a:r>
          </a:p>
          <a:p>
            <a:r>
              <a:rPr lang="fa-IR" dirty="0" smtClean="0"/>
              <a:t>استقرار کامل معاونت های گروه </a:t>
            </a:r>
          </a:p>
          <a:p>
            <a:r>
              <a:rPr lang="fa-IR" dirty="0" smtClean="0"/>
              <a:t>توزیع نسبی قدرت بین محیط و مرکز</a:t>
            </a:r>
          </a:p>
          <a:p>
            <a:r>
              <a:rPr lang="fa-IR" dirty="0" smtClean="0"/>
              <a:t>ترکیب سیستم اکثریتی و سهمیه ای</a:t>
            </a:r>
          </a:p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517853"/>
            <a:ext cx="4718304" cy="576262"/>
          </a:xfrm>
          <a:solidFill>
            <a:schemeClr val="accent4">
              <a:lumMod val="5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/>
          <a:lstStyle/>
          <a:p>
            <a:pPr algn="ctr"/>
            <a:r>
              <a:rPr lang="fa-IR" dirty="0" smtClean="0">
                <a:solidFill>
                  <a:schemeClr val="bg1"/>
                </a:solidFill>
                <a:cs typeface="B Titr" panose="00000700000000000000" pitchFamily="2" charset="-78"/>
              </a:rPr>
              <a:t>بیان مساله </a:t>
            </a:r>
            <a:endParaRPr lang="en-US" dirty="0">
              <a:solidFill>
                <a:schemeClr val="bg1"/>
              </a:solidFill>
              <a:cs typeface="B Titr" panose="00000700000000000000" pitchFamily="2" charset="-78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102582"/>
            <a:ext cx="4718304" cy="2632605"/>
          </a:xfrm>
          <a:ln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>
            <a:normAutofit fontScale="92500" lnSpcReduction="10000"/>
          </a:bodyPr>
          <a:lstStyle/>
          <a:p>
            <a:r>
              <a:rPr lang="fa-IR" dirty="0" smtClean="0"/>
              <a:t>فقدان چارچوب تشکیلات و مدیریت مدون و مصوب در دانشگاه برای گروه های آموزشی</a:t>
            </a:r>
          </a:p>
          <a:p>
            <a:r>
              <a:rPr lang="fa-IR" dirty="0" smtClean="0"/>
              <a:t>فقدان حکمرانی دانشگاهی در عرف گروه ها</a:t>
            </a:r>
          </a:p>
          <a:p>
            <a:r>
              <a:rPr lang="fa-IR" dirty="0" smtClean="0"/>
              <a:t>فقدان معاونت های اصلی در گروه ب. داخلی</a:t>
            </a:r>
          </a:p>
          <a:p>
            <a:r>
              <a:rPr lang="fa-IR" dirty="0" smtClean="0"/>
              <a:t>گذشته غیرمتمرکز مدیریت گروه ب. داخلی</a:t>
            </a:r>
          </a:p>
          <a:p>
            <a:r>
              <a:rPr lang="fa-IR" dirty="0" smtClean="0"/>
              <a:t>تفاوت اندازه و قدرت بیمارستان های مختلف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4460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/>
              <a:t>ساختار حکمرانی گروه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36339434"/>
              </p:ext>
            </p:extLst>
          </p:nvPr>
        </p:nvGraphicFramePr>
        <p:xfrm>
          <a:off x="925033" y="2222205"/>
          <a:ext cx="9971567" cy="46357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92340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1"/>
            <a:r>
              <a:rPr lang="fa-IR" dirty="0"/>
              <a:t>ترکیب شوراهای گروه-۱ 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fa-IR" dirty="0">
                <a:solidFill>
                  <a:schemeClr val="accent4">
                    <a:lumMod val="50000"/>
                  </a:schemeClr>
                </a:solidFill>
                <a:cs typeface="B Titr" panose="00000700000000000000" pitchFamily="2" charset="-78"/>
              </a:rPr>
              <a:t>شورای مدیران گروه</a:t>
            </a:r>
            <a:endParaRPr lang="en-US" dirty="0">
              <a:solidFill>
                <a:schemeClr val="accent4">
                  <a:lumMod val="50000"/>
                </a:schemeClr>
              </a:solidFill>
              <a:cs typeface="B Titr" panose="00000700000000000000" pitchFamily="2" charset="-78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5544" y="3338959"/>
            <a:ext cx="5248160" cy="2817292"/>
          </a:xfrm>
        </p:spPr>
        <p:txBody>
          <a:bodyPr>
            <a:normAutofit/>
          </a:bodyPr>
          <a:lstStyle/>
          <a:p>
            <a:pPr marL="169863" indent="-169863"/>
            <a:r>
              <a:rPr lang="fa-IR" dirty="0"/>
              <a:t>مدیر گروه </a:t>
            </a:r>
          </a:p>
          <a:p>
            <a:pPr marL="169863" indent="-169863"/>
            <a:r>
              <a:rPr lang="fa-IR" dirty="0"/>
              <a:t>مدیران گروه های بیمارستانی (۶ نفر)</a:t>
            </a:r>
          </a:p>
          <a:p>
            <a:pPr marL="169863" indent="-169863"/>
            <a:r>
              <a:rPr lang="fa-IR" dirty="0"/>
              <a:t>معاونان گروه (۶ نفر)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fa-IR" dirty="0">
                <a:solidFill>
                  <a:schemeClr val="accent4">
                    <a:lumMod val="50000"/>
                  </a:schemeClr>
                </a:solidFill>
                <a:cs typeface="B Titr" panose="00000700000000000000" pitchFamily="2" charset="-78"/>
              </a:rPr>
              <a:t>شورای گروه </a:t>
            </a:r>
            <a:endParaRPr lang="en-US" dirty="0">
              <a:solidFill>
                <a:schemeClr val="accent4">
                  <a:lumMod val="50000"/>
                </a:schemeClr>
              </a:solidFill>
              <a:cs typeface="B Titr" panose="00000700000000000000" pitchFamily="2" charset="-78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fa-IR" dirty="0"/>
              <a:t>کلیه اعضای هیئت علمی آموزشی گروه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184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/>
              <a:t>ترکیب شوراهای گروه-۲ 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957290" y="2318277"/>
            <a:ext cx="3420152" cy="576262"/>
          </a:xfrm>
        </p:spPr>
        <p:txBody>
          <a:bodyPr/>
          <a:lstStyle/>
          <a:p>
            <a:pPr algn="ctr"/>
            <a:r>
              <a:rPr lang="fa-IR" dirty="0">
                <a:solidFill>
                  <a:schemeClr val="accent4">
                    <a:lumMod val="50000"/>
                  </a:schemeClr>
                </a:solidFill>
                <a:cs typeface="B Titr" panose="00000700000000000000" pitchFamily="2" charset="-78"/>
              </a:rPr>
              <a:t>شورای آموزشی</a:t>
            </a:r>
            <a:endParaRPr lang="en-US" dirty="0">
              <a:solidFill>
                <a:schemeClr val="accent4">
                  <a:lumMod val="50000"/>
                </a:schemeClr>
              </a:solidFill>
              <a:cs typeface="B Titr" panose="00000700000000000000" pitchFamily="2" charset="-78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102008" y="2903005"/>
            <a:ext cx="3275433" cy="3295775"/>
          </a:xfrm>
        </p:spPr>
        <p:txBody>
          <a:bodyPr>
            <a:normAutofit fontScale="85000" lnSpcReduction="20000"/>
          </a:bodyPr>
          <a:lstStyle/>
          <a:p>
            <a:r>
              <a:rPr lang="fa-IR" dirty="0"/>
              <a:t>مدیر گروه </a:t>
            </a:r>
          </a:p>
          <a:p>
            <a:r>
              <a:rPr lang="fa-IR" dirty="0"/>
              <a:t>معاون آموزش پزشکی عمومی</a:t>
            </a:r>
          </a:p>
          <a:p>
            <a:r>
              <a:rPr lang="fa-IR" dirty="0"/>
              <a:t>معاون آموزش پزشکی تخصصی </a:t>
            </a:r>
          </a:p>
          <a:p>
            <a:r>
              <a:rPr lang="fa-IR" dirty="0"/>
              <a:t>مسئولان برنامه های دستیاری</a:t>
            </a:r>
          </a:p>
          <a:p>
            <a:r>
              <a:rPr lang="fa-IR" dirty="0"/>
              <a:t>مسئولان دوره های کاروزی</a:t>
            </a:r>
          </a:p>
          <a:p>
            <a:r>
              <a:rPr lang="fa-IR" dirty="0"/>
              <a:t>مسئولان دوره های کارآموزی</a:t>
            </a:r>
          </a:p>
          <a:p>
            <a:r>
              <a:rPr lang="fa-IR" dirty="0"/>
              <a:t>اعضای حقیقی (۵ نفر)</a:t>
            </a:r>
          </a:p>
          <a:p>
            <a:r>
              <a:rPr lang="fa-IR" dirty="0"/>
              <a:t>نمایندگان دستیاران، کارورزان و کارآموزان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2883" y="2311186"/>
            <a:ext cx="3410119" cy="576262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fa-IR" dirty="0">
                <a:solidFill>
                  <a:schemeClr val="accent4">
                    <a:lumMod val="50000"/>
                  </a:schemeClr>
                </a:solidFill>
                <a:cs typeface="B Titr" panose="00000700000000000000" pitchFamily="2" charset="-78"/>
              </a:rPr>
              <a:t>شورای پژوهشی</a:t>
            </a:r>
            <a:endParaRPr lang="en-US" dirty="0">
              <a:solidFill>
                <a:schemeClr val="accent4">
                  <a:lumMod val="50000"/>
                </a:schemeClr>
              </a:solidFill>
              <a:cs typeface="B Titr" panose="00000700000000000000" pitchFamily="2" charset="-78"/>
            </a:endParaRPr>
          </a:p>
        </p:txBody>
      </p:sp>
      <p:sp>
        <p:nvSpPr>
          <p:cNvPr id="8" name="Content Placeholder 5"/>
          <p:cNvSpPr>
            <a:spLocks noGrp="1"/>
          </p:cNvSpPr>
          <p:nvPr>
            <p:ph sz="quarter" idx="4"/>
          </p:nvPr>
        </p:nvSpPr>
        <p:spPr>
          <a:xfrm>
            <a:off x="4362883" y="2938452"/>
            <a:ext cx="3410119" cy="2632605"/>
          </a:xfrm>
        </p:spPr>
        <p:txBody>
          <a:bodyPr>
            <a:normAutofit/>
          </a:bodyPr>
          <a:lstStyle/>
          <a:p>
            <a:r>
              <a:rPr lang="fa-IR" sz="1800" dirty="0"/>
              <a:t>مدیر گروه </a:t>
            </a:r>
          </a:p>
          <a:p>
            <a:r>
              <a:rPr lang="fa-IR" sz="1800" dirty="0"/>
              <a:t>معاون پژوهشی </a:t>
            </a:r>
          </a:p>
          <a:p>
            <a:r>
              <a:rPr lang="fa-IR" sz="1800" dirty="0"/>
              <a:t>مسئولان پژوهشی برنامه های دستیاری</a:t>
            </a:r>
          </a:p>
          <a:p>
            <a:r>
              <a:rPr lang="fa-IR" sz="1800" dirty="0"/>
              <a:t>اعضای حقیقی (۵ نفر)</a:t>
            </a:r>
            <a:endParaRPr lang="en-US" sz="1800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15138" y="2325358"/>
            <a:ext cx="3363457" cy="576262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fa-IR" dirty="0">
                <a:solidFill>
                  <a:schemeClr val="accent4">
                    <a:lumMod val="50000"/>
                  </a:schemeClr>
                </a:solidFill>
                <a:cs typeface="B Titr" panose="00000700000000000000" pitchFamily="2" charset="-78"/>
              </a:rPr>
              <a:t>شورای امور هیئت علمی</a:t>
            </a:r>
            <a:endParaRPr lang="en-US" dirty="0">
              <a:solidFill>
                <a:schemeClr val="accent4">
                  <a:lumMod val="50000"/>
                </a:schemeClr>
              </a:solidFill>
              <a:cs typeface="B Titr" panose="00000700000000000000" pitchFamily="2" charset="-78"/>
            </a:endParaRPr>
          </a:p>
        </p:txBody>
      </p:sp>
      <p:sp>
        <p:nvSpPr>
          <p:cNvPr id="10" name="Content Placeholder 5"/>
          <p:cNvSpPr>
            <a:spLocks noGrp="1"/>
          </p:cNvSpPr>
          <p:nvPr>
            <p:ph sz="quarter" idx="4"/>
          </p:nvPr>
        </p:nvSpPr>
        <p:spPr>
          <a:xfrm>
            <a:off x="815138" y="2910087"/>
            <a:ext cx="3363457" cy="2632605"/>
          </a:xfrm>
        </p:spPr>
        <p:txBody>
          <a:bodyPr>
            <a:normAutofit/>
          </a:bodyPr>
          <a:lstStyle/>
          <a:p>
            <a:r>
              <a:rPr lang="fa-IR" sz="1800" dirty="0"/>
              <a:t>مدیر گروه </a:t>
            </a:r>
          </a:p>
          <a:p>
            <a:r>
              <a:rPr lang="fa-IR" sz="1800" dirty="0"/>
              <a:t>معاون امور هیئت علمی</a:t>
            </a:r>
          </a:p>
          <a:p>
            <a:r>
              <a:rPr lang="fa-IR" sz="1800" dirty="0"/>
              <a:t>مدیران گروه های بیمارستانی</a:t>
            </a:r>
          </a:p>
          <a:p>
            <a:r>
              <a:rPr lang="fa-IR" sz="1800" dirty="0"/>
              <a:t>اعضای حقیقی (۵ نفر)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842779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/>
              <a:t>جلسات شوراهای گروه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33698553"/>
              </p:ext>
            </p:extLst>
          </p:nvPr>
        </p:nvGraphicFramePr>
        <p:xfrm>
          <a:off x="2345884" y="2170911"/>
          <a:ext cx="7378995" cy="4025456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5061097">
                  <a:extLst>
                    <a:ext uri="{9D8B030D-6E8A-4147-A177-3AD203B41FA5}">
                      <a16:colId xmlns:a16="http://schemas.microsoft.com/office/drawing/2014/main" val="4168054632"/>
                    </a:ext>
                  </a:extLst>
                </a:gridCol>
                <a:gridCol w="2317898">
                  <a:extLst>
                    <a:ext uri="{9D8B030D-6E8A-4147-A177-3AD203B41FA5}">
                      <a16:colId xmlns:a16="http://schemas.microsoft.com/office/drawing/2014/main" val="627004991"/>
                    </a:ext>
                  </a:extLst>
                </a:gridCol>
              </a:tblGrid>
              <a:tr h="461316">
                <a:tc>
                  <a:txBody>
                    <a:bodyPr/>
                    <a:lstStyle/>
                    <a:p>
                      <a:pPr algn="ctr" rtl="1"/>
                      <a:r>
                        <a:rPr lang="fa-IR" b="1" dirty="0">
                          <a:cs typeface="B Titr" panose="00000700000000000000" pitchFamily="2" charset="-78"/>
                        </a:rPr>
                        <a:t>تواتر جلسات</a:t>
                      </a:r>
                      <a:endParaRPr lang="en-US" b="1" dirty="0">
                        <a:cs typeface="B Titr" panose="000007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b="1" dirty="0">
                          <a:cs typeface="B Titr" panose="00000700000000000000" pitchFamily="2" charset="-78"/>
                        </a:rPr>
                        <a:t>عنوان</a:t>
                      </a:r>
                      <a:endParaRPr lang="en-US" b="1" dirty="0">
                        <a:cs typeface="B Titr" panose="00000700000000000000" pitchFamily="2" charset="-7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3209829"/>
                  </a:ext>
                </a:extLst>
              </a:tr>
              <a:tr h="461316">
                <a:tc>
                  <a:txBody>
                    <a:bodyPr/>
                    <a:lstStyle/>
                    <a:p>
                      <a:pPr algn="r" rtl="1"/>
                      <a:r>
                        <a:rPr lang="fa-IR" b="1" dirty="0">
                          <a:cs typeface="B Lotus" panose="00000400000000000000" pitchFamily="2" charset="-78"/>
                        </a:rPr>
                        <a:t>سالانه (حضوری)</a:t>
                      </a:r>
                      <a:endParaRPr lang="en-US" b="1" dirty="0">
                        <a:cs typeface="B Lotus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a-IR" b="1" dirty="0">
                          <a:cs typeface="B Lotus" panose="00000400000000000000" pitchFamily="2" charset="-78"/>
                        </a:rPr>
                        <a:t>شورای</a:t>
                      </a:r>
                      <a:r>
                        <a:rPr lang="fa-IR" b="1" baseline="0" dirty="0">
                          <a:cs typeface="B Lotus" panose="00000400000000000000" pitchFamily="2" charset="-78"/>
                        </a:rPr>
                        <a:t> گروه </a:t>
                      </a:r>
                      <a:endParaRPr lang="en-US" b="1" dirty="0">
                        <a:cs typeface="B Lotus" panose="00000400000000000000" pitchFamily="2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9561732"/>
                  </a:ext>
                </a:extLst>
              </a:tr>
              <a:tr h="461316">
                <a:tc>
                  <a:txBody>
                    <a:bodyPr/>
                    <a:lstStyle/>
                    <a:p>
                      <a:pPr algn="r" rtl="1"/>
                      <a:r>
                        <a:rPr lang="fa-IR" b="1" dirty="0">
                          <a:cs typeface="B Lotus" panose="00000400000000000000" pitchFamily="2" charset="-78"/>
                        </a:rPr>
                        <a:t>هر دو هفته یک بار (مجازی- یک ساعت و نیم)</a:t>
                      </a:r>
                      <a:endParaRPr lang="en-US" b="1" dirty="0">
                        <a:cs typeface="B Lotus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a-IR" b="1" dirty="0">
                          <a:cs typeface="B Lotus" panose="00000400000000000000" pitchFamily="2" charset="-78"/>
                        </a:rPr>
                        <a:t>شورای</a:t>
                      </a:r>
                      <a:r>
                        <a:rPr lang="fa-IR" b="1" baseline="0" dirty="0">
                          <a:cs typeface="B Lotus" panose="00000400000000000000" pitchFamily="2" charset="-78"/>
                        </a:rPr>
                        <a:t> مدیران</a:t>
                      </a:r>
                      <a:endParaRPr lang="en-US" b="1" dirty="0">
                        <a:cs typeface="B Lotus" panose="00000400000000000000" pitchFamily="2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4046776"/>
                  </a:ext>
                </a:extLst>
              </a:tr>
              <a:tr h="461316">
                <a:tc>
                  <a:txBody>
                    <a:bodyPr/>
                    <a:lstStyle/>
                    <a:p>
                      <a:pPr algn="r" rtl="1"/>
                      <a:r>
                        <a:rPr lang="fa-IR" b="1" dirty="0">
                          <a:cs typeface="B Lotus" panose="00000400000000000000" pitchFamily="2" charset="-78"/>
                        </a:rPr>
                        <a:t>هر دو هفته یک بار (حضوری-</a:t>
                      </a:r>
                      <a:r>
                        <a:rPr lang="fa-IR" b="1" baseline="0" dirty="0">
                          <a:cs typeface="B Lotus" panose="00000400000000000000" pitchFamily="2" charset="-78"/>
                        </a:rPr>
                        <a:t> دو ساعت)</a:t>
                      </a:r>
                      <a:endParaRPr lang="en-US" b="1" dirty="0">
                        <a:cs typeface="B Lotus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a-IR" b="1" dirty="0">
                          <a:cs typeface="B Lotus" panose="00000400000000000000" pitchFamily="2" charset="-78"/>
                        </a:rPr>
                        <a:t>شورای امور هیئت علمی </a:t>
                      </a:r>
                      <a:endParaRPr lang="en-US" b="1" dirty="0">
                        <a:cs typeface="B Lotus" panose="00000400000000000000" pitchFamily="2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210851"/>
                  </a:ext>
                </a:extLst>
              </a:tr>
              <a:tr h="461316">
                <a:tc>
                  <a:txBody>
                    <a:bodyPr/>
                    <a:lstStyle/>
                    <a:p>
                      <a:pPr algn="r" rtl="1"/>
                      <a:r>
                        <a:rPr lang="fa-IR" b="1" dirty="0">
                          <a:cs typeface="B Lotus" panose="00000400000000000000" pitchFamily="2" charset="-78"/>
                        </a:rPr>
                        <a:t>هر دو هفته</a:t>
                      </a:r>
                      <a:r>
                        <a:rPr lang="fa-IR" b="1" baseline="0" dirty="0">
                          <a:cs typeface="B Lotus" panose="00000400000000000000" pitchFamily="2" charset="-78"/>
                        </a:rPr>
                        <a:t> یک بار (مجازی- یک ساعت و نیم)</a:t>
                      </a:r>
                      <a:endParaRPr lang="en-US" b="1" dirty="0">
                        <a:cs typeface="B Lotus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a-IR" b="1" dirty="0">
                          <a:cs typeface="B Lotus" panose="00000400000000000000" pitchFamily="2" charset="-78"/>
                        </a:rPr>
                        <a:t>شورای آموزشی</a:t>
                      </a:r>
                      <a:endParaRPr lang="en-US" b="1" dirty="0">
                        <a:cs typeface="B Lotus" panose="00000400000000000000" pitchFamily="2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3963058"/>
                  </a:ext>
                </a:extLst>
              </a:tr>
              <a:tr h="461316">
                <a:tc>
                  <a:txBody>
                    <a:bodyPr/>
                    <a:lstStyle/>
                    <a:p>
                      <a:pPr algn="r" rtl="1"/>
                      <a:r>
                        <a:rPr lang="fa-IR" b="1" dirty="0">
                          <a:cs typeface="B Lotus" panose="00000400000000000000" pitchFamily="2" charset="-78"/>
                        </a:rPr>
                        <a:t>ماهانه</a:t>
                      </a:r>
                      <a:r>
                        <a:rPr lang="fa-IR" b="1" baseline="0" dirty="0">
                          <a:cs typeface="B Lotus" panose="00000400000000000000" pitchFamily="2" charset="-78"/>
                        </a:rPr>
                        <a:t> (مجازی- یک ساعت و نیم)</a:t>
                      </a:r>
                      <a:endParaRPr lang="en-US" b="1" dirty="0">
                        <a:cs typeface="B Lotus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a-IR" b="1" dirty="0">
                          <a:cs typeface="B Lotus" panose="00000400000000000000" pitchFamily="2" charset="-78"/>
                        </a:rPr>
                        <a:t>شورای پژوهشی</a:t>
                      </a:r>
                      <a:endParaRPr lang="en-US" b="1" dirty="0">
                        <a:cs typeface="B Lotus" panose="00000400000000000000" pitchFamily="2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294807"/>
                  </a:ext>
                </a:extLst>
              </a:tr>
              <a:tr h="461316">
                <a:tc>
                  <a:txBody>
                    <a:bodyPr/>
                    <a:lstStyle/>
                    <a:p>
                      <a:pPr algn="r" rtl="1"/>
                      <a:r>
                        <a:rPr lang="fa-IR" b="1" dirty="0">
                          <a:cs typeface="B Lotus" panose="00000400000000000000" pitchFamily="2" charset="-78"/>
                        </a:rPr>
                        <a:t>هفتگی (مجازی- یک ساعت) + ماهانه (حضوری-سه ساعت)</a:t>
                      </a:r>
                      <a:endParaRPr lang="en-US" b="1" dirty="0">
                        <a:cs typeface="B Lotus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a-IR" b="1" dirty="0">
                          <a:cs typeface="B Lotus" panose="00000400000000000000" pitchFamily="2" charset="-78"/>
                        </a:rPr>
                        <a:t>کمیته آموزش دستیاری </a:t>
                      </a:r>
                      <a:endParaRPr lang="en-US" b="1" dirty="0">
                        <a:cs typeface="B Lotus" panose="00000400000000000000" pitchFamily="2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5702569"/>
                  </a:ext>
                </a:extLst>
              </a:tr>
              <a:tr h="796244">
                <a:tc>
                  <a:txBody>
                    <a:bodyPr/>
                    <a:lstStyle/>
                    <a:p>
                      <a:pPr algn="r" rtl="1"/>
                      <a:r>
                        <a:rPr lang="fa-IR" b="1" dirty="0">
                          <a:cs typeface="B Lotus" panose="00000400000000000000" pitchFamily="2" charset="-78"/>
                        </a:rPr>
                        <a:t>هفتگی (مجازی- یک ساعت) چرخشی بین سه مقطع</a:t>
                      </a:r>
                      <a:r>
                        <a:rPr lang="fa-IR" b="1" baseline="0" dirty="0">
                          <a:cs typeface="B Lotus" panose="00000400000000000000" pitchFamily="2" charset="-78"/>
                        </a:rPr>
                        <a:t> مبانی طب بالینی، کارآموزی و کارورزی</a:t>
                      </a:r>
                      <a:endParaRPr lang="en-US" b="1" dirty="0">
                        <a:cs typeface="B Lotus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a-IR" b="1" dirty="0">
                          <a:cs typeface="B Lotus" panose="00000400000000000000" pitchFamily="2" charset="-78"/>
                        </a:rPr>
                        <a:t>کمیته آموزش پزشکی عمومی</a:t>
                      </a:r>
                      <a:endParaRPr lang="en-US" b="1" dirty="0">
                        <a:cs typeface="B Lotus" panose="00000400000000000000" pitchFamily="2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29509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94386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/>
              <a:t>ساختار مدیریت اجرایی گروه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80045541"/>
              </p:ext>
            </p:extLst>
          </p:nvPr>
        </p:nvGraphicFramePr>
        <p:xfrm>
          <a:off x="928468" y="2444922"/>
          <a:ext cx="10410092" cy="35057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42394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مستند سازی روند و روال های گروه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fa-IR" b="1" dirty="0"/>
              <a:t>آیین­نامه تشکیلات و مدیریت گروه </a:t>
            </a:r>
            <a:r>
              <a:rPr lang="fa-IR" b="1" dirty="0" smtClean="0"/>
              <a:t>آموزشی بیماری­های </a:t>
            </a:r>
            <a:r>
              <a:rPr lang="fa-IR" b="1" dirty="0"/>
              <a:t>داخلی دانشگاه علوم پزشکی و خدمات بهداشتی درمانی </a:t>
            </a:r>
            <a:r>
              <a:rPr lang="fa-IR" b="1" dirty="0" smtClean="0"/>
              <a:t>تهران</a:t>
            </a:r>
          </a:p>
          <a:p>
            <a:r>
              <a:rPr lang="ar-SA" b="1" dirty="0"/>
              <a:t>شیوه­نامه اداره بخش­های گروه بیماری­های داخلی </a:t>
            </a:r>
            <a:r>
              <a:rPr lang="ar-SA" b="1" dirty="0" smtClean="0"/>
              <a:t>دانشگاه </a:t>
            </a:r>
            <a:r>
              <a:rPr lang="ar-SA" b="1" dirty="0"/>
              <a:t>علوم پزشکی </a:t>
            </a:r>
            <a:r>
              <a:rPr lang="ar-SA" b="1" dirty="0" smtClean="0"/>
              <a:t>تهران</a:t>
            </a:r>
            <a:endParaRPr lang="fa-IR" b="1" dirty="0" smtClean="0"/>
          </a:p>
          <a:p>
            <a:r>
              <a:rPr lang="fa-IR" dirty="0"/>
              <a:t>شیوه­نامه تقسیم دستیاران تخصصی گروه بیماری­های داخلی </a:t>
            </a:r>
            <a:r>
              <a:rPr lang="fa-IR" dirty="0" smtClean="0"/>
              <a:t>در </a:t>
            </a:r>
            <a:r>
              <a:rPr lang="fa-IR" dirty="0"/>
              <a:t>دوره­های دستیاری گروه</a:t>
            </a:r>
            <a:endParaRPr lang="en-US" dirty="0"/>
          </a:p>
          <a:p>
            <a:r>
              <a:rPr lang="fa-IR" dirty="0"/>
              <a:t>شیوه نامه تقسیم دستیاران فوق­تخصصی گروه </a:t>
            </a:r>
            <a:r>
              <a:rPr lang="fa-IR" dirty="0"/>
              <a:t>بیماری­های داخلی </a:t>
            </a:r>
            <a:r>
              <a:rPr lang="fa-IR" dirty="0"/>
              <a:t>در </a:t>
            </a:r>
            <a:r>
              <a:rPr lang="fa-IR" dirty="0"/>
              <a:t>دوره­های دستیاری فوق تخصصی </a:t>
            </a:r>
            <a:r>
              <a:rPr lang="fa-IR" dirty="0"/>
              <a:t>گروه</a:t>
            </a:r>
          </a:p>
          <a:p>
            <a:r>
              <a:rPr lang="fa-IR" dirty="0"/>
              <a:t>آیین¬نامه نظام ارزیابی و ارتقای سالانه </a:t>
            </a:r>
            <a:r>
              <a:rPr lang="fa-IR" dirty="0"/>
              <a:t>دستیاران </a:t>
            </a:r>
            <a:r>
              <a:rPr lang="fa-IR" dirty="0"/>
              <a:t>تخصصی </a:t>
            </a:r>
            <a:r>
              <a:rPr lang="fa-IR" dirty="0"/>
              <a:t>گروه </a:t>
            </a:r>
            <a:r>
              <a:rPr lang="fa-IR" dirty="0"/>
              <a:t>بیماری¬های داخلی</a:t>
            </a:r>
          </a:p>
          <a:p>
            <a:r>
              <a:rPr lang="fa-IR" dirty="0"/>
              <a:t>آیین­نامه برگزاری آزمون</a:t>
            </a:r>
            <a:r>
              <a:rPr lang="en-US" dirty="0"/>
              <a:t>­</a:t>
            </a:r>
            <a:r>
              <a:rPr lang="fa-IR" dirty="0"/>
              <a:t>های دستیاران تخصصی </a:t>
            </a:r>
            <a:r>
              <a:rPr lang="fa-IR" dirty="0"/>
              <a:t>گروه </a:t>
            </a:r>
            <a:r>
              <a:rPr lang="fa-IR" dirty="0"/>
              <a:t>بیماری</a:t>
            </a:r>
            <a:r>
              <a:rPr lang="en-US" dirty="0"/>
              <a:t>­</a:t>
            </a:r>
            <a:r>
              <a:rPr lang="fa-IR" dirty="0"/>
              <a:t>های </a:t>
            </a:r>
            <a:r>
              <a:rPr lang="fa-IR" dirty="0" smtClean="0"/>
              <a:t>داخلی</a:t>
            </a:r>
          </a:p>
          <a:p>
            <a:r>
              <a:rPr lang="fa-IR" dirty="0"/>
              <a:t>آیین نامه ارزشیابی عملکرد آموزشی اعضای هیئت علمی </a:t>
            </a:r>
            <a:r>
              <a:rPr lang="fa-IR" dirty="0" smtClean="0"/>
              <a:t>گروه </a:t>
            </a:r>
            <a:r>
              <a:rPr lang="fa-IR" dirty="0"/>
              <a:t>بیماری های داخلی</a:t>
            </a:r>
            <a:endParaRPr lang="en-US" dirty="0"/>
          </a:p>
          <a:p>
            <a:r>
              <a:rPr lang="fa-IR" dirty="0"/>
              <a:t>شیوه­نامه مشارکت اعضای هیئت علمی گروه </a:t>
            </a:r>
            <a:r>
              <a:rPr lang="fa-IR" dirty="0" smtClean="0"/>
              <a:t>در </a:t>
            </a:r>
            <a:r>
              <a:rPr lang="fa-IR" dirty="0"/>
              <a:t>فعالیت­های آموزشی گروه بیمارستانی/گروه دانشکده</a:t>
            </a:r>
            <a:endParaRPr lang="en-US" dirty="0"/>
          </a:p>
          <a:p>
            <a:r>
              <a:rPr lang="fa-IR" smtClean="0"/>
              <a:t>راهنمای </a:t>
            </a:r>
            <a:r>
              <a:rPr lang="fa-IR" dirty="0"/>
              <a:t>ارزیابی تکوینی اعضای هیئت علمی </a:t>
            </a:r>
            <a:r>
              <a:rPr lang="fa-IR" dirty="0"/>
              <a:t>گروه </a:t>
            </a:r>
            <a:r>
              <a:rPr lang="fa-IR" dirty="0"/>
              <a:t>بیماری­های </a:t>
            </a:r>
            <a:r>
              <a:rPr lang="fa-IR" dirty="0"/>
              <a:t>داخلی</a:t>
            </a:r>
            <a:endParaRPr lang="en-US" dirty="0"/>
          </a:p>
          <a:p>
            <a:r>
              <a:rPr lang="fa-IR" dirty="0"/>
              <a:t>راهنمای </a:t>
            </a:r>
            <a:r>
              <a:rPr lang="fa-IR" dirty="0"/>
              <a:t>تعامل گروه بیماری­های داخلی دانشگاه علوم پزشکی </a:t>
            </a:r>
            <a:r>
              <a:rPr lang="fa-IR" dirty="0"/>
              <a:t>تهران  </a:t>
            </a:r>
            <a:r>
              <a:rPr lang="fa-IR" dirty="0"/>
              <a:t>با شرکت­های دارویی و تجهیزات </a:t>
            </a:r>
            <a:r>
              <a:rPr lang="fa-IR" dirty="0" smtClean="0"/>
              <a:t>پزشکی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28054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آموزش پزشکی عمومی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6040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b="1" dirty="0"/>
              <a:t>حوزه آموزش پزشکی عمومی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fa-IR" dirty="0"/>
              <a:t>تدوین، تصویب و آغاز پیاده سازی برنامه کلی دوره مبانی طب بالینی گروه </a:t>
            </a:r>
            <a:endParaRPr lang="en-US" dirty="0"/>
          </a:p>
          <a:p>
            <a:pPr lvl="0"/>
            <a:r>
              <a:rPr lang="fa-IR" dirty="0"/>
              <a:t>انجام فعالیت‌های ارتقای کیفیت کورس­های دوره مبانی طب بالینی تا زمان پیاده­سازی برنامه جدید </a:t>
            </a:r>
          </a:p>
          <a:p>
            <a:pPr lvl="0"/>
            <a:r>
              <a:rPr lang="fa-IR" dirty="0"/>
              <a:t>تصویب و اجرای برنامه بازنگری شده دوره کارآموزی گروه </a:t>
            </a:r>
            <a:endParaRPr lang="en-US" dirty="0"/>
          </a:p>
          <a:p>
            <a:pPr lvl="0"/>
            <a:r>
              <a:rPr lang="fa-IR" dirty="0"/>
              <a:t>ارزشیابی و ارایه بازخورد به دوره­های کارآموزی </a:t>
            </a:r>
            <a:endParaRPr lang="en-US" dirty="0"/>
          </a:p>
          <a:p>
            <a:pPr lvl="0"/>
            <a:r>
              <a:rPr lang="fa-IR" dirty="0"/>
              <a:t>تصویب، اجرا و ارزشیابی برنامه بازنگری شده دوره کارورزی گروه </a:t>
            </a:r>
          </a:p>
          <a:p>
            <a:r>
              <a:rPr lang="fa-IR" dirty="0"/>
              <a:t>تصویب و اجرای آیین نامه آزمون پایان دوره کارورزی گروه </a:t>
            </a:r>
            <a:endParaRPr lang="en-US" dirty="0"/>
          </a:p>
          <a:p>
            <a:pPr lvl="0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4101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/>
              <a:t>معاونان گروه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27286733"/>
              </p:ext>
            </p:extLst>
          </p:nvPr>
        </p:nvGraphicFramePr>
        <p:xfrm>
          <a:off x="1295400" y="2224088"/>
          <a:ext cx="9601200" cy="39417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22696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rtl="1"/>
            <a:r>
              <a:rPr lang="fa-IR" dirty="0"/>
              <a:t>یک </a:t>
            </a:r>
            <a:r>
              <a:rPr lang="fa-IR" dirty="0" smtClean="0"/>
              <a:t>تجربه:</a:t>
            </a:r>
            <a:r>
              <a:rPr lang="fa-IR" dirty="0"/>
              <a:t/>
            </a:r>
            <a:br>
              <a:rPr lang="fa-IR" dirty="0"/>
            </a:br>
            <a:r>
              <a:rPr lang="fa-IR" dirty="0" smtClean="0"/>
              <a:t>بازنگری برنامه دوره کارورزی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517853"/>
            <a:ext cx="4718304" cy="576262"/>
          </a:xfrm>
          <a:solidFill>
            <a:schemeClr val="accent4">
              <a:lumMod val="5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/>
          <a:lstStyle/>
          <a:p>
            <a:pPr algn="ctr"/>
            <a:r>
              <a:rPr lang="fa-IR" dirty="0">
                <a:solidFill>
                  <a:schemeClr val="bg1"/>
                </a:solidFill>
                <a:cs typeface="B Titr" panose="00000700000000000000" pitchFamily="2" charset="-78"/>
              </a:rPr>
              <a:t>اقدامات</a:t>
            </a:r>
            <a:r>
              <a:rPr lang="fa-IR" dirty="0" smtClean="0">
                <a:solidFill>
                  <a:schemeClr val="bg1"/>
                </a:solidFill>
              </a:rPr>
              <a:t> </a:t>
            </a:r>
            <a:r>
              <a:rPr lang="fa-IR" dirty="0">
                <a:solidFill>
                  <a:schemeClr val="bg1"/>
                </a:solidFill>
                <a:cs typeface="B Titr" panose="00000700000000000000" pitchFamily="2" charset="-78"/>
              </a:rPr>
              <a:t>انجام</a:t>
            </a:r>
            <a:r>
              <a:rPr lang="fa-IR" dirty="0" smtClean="0">
                <a:solidFill>
                  <a:schemeClr val="bg1"/>
                </a:solidFill>
              </a:rPr>
              <a:t> </a:t>
            </a:r>
            <a:r>
              <a:rPr lang="fa-IR" dirty="0">
                <a:solidFill>
                  <a:schemeClr val="bg1"/>
                </a:solidFill>
                <a:cs typeface="B Titr" panose="00000700000000000000" pitchFamily="2" charset="-78"/>
              </a:rPr>
              <a:t>شده</a:t>
            </a:r>
            <a:endParaRPr lang="en-US" dirty="0">
              <a:solidFill>
                <a:schemeClr val="bg1"/>
              </a:solidFill>
              <a:cs typeface="B Titr" panose="00000700000000000000" pitchFamily="2" charset="-78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102582"/>
            <a:ext cx="4718304" cy="2632605"/>
          </a:xfrm>
          <a:ln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/>
          <a:lstStyle/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517853"/>
            <a:ext cx="4718304" cy="576262"/>
          </a:xfrm>
          <a:solidFill>
            <a:schemeClr val="accent4">
              <a:lumMod val="5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/>
          <a:lstStyle/>
          <a:p>
            <a:pPr algn="ctr"/>
            <a:r>
              <a:rPr lang="fa-IR" dirty="0" smtClean="0">
                <a:solidFill>
                  <a:schemeClr val="bg1"/>
                </a:solidFill>
                <a:cs typeface="B Titr" panose="00000700000000000000" pitchFamily="2" charset="-78"/>
              </a:rPr>
              <a:t>بیان مساله </a:t>
            </a:r>
            <a:endParaRPr lang="en-US" dirty="0">
              <a:solidFill>
                <a:schemeClr val="bg1"/>
              </a:solidFill>
              <a:cs typeface="B Titr" panose="00000700000000000000" pitchFamily="2" charset="-78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102582"/>
            <a:ext cx="4718304" cy="2632605"/>
          </a:xfrm>
          <a:ln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2803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آموزش پزشکی تخصصی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9568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b="1" dirty="0"/>
              <a:t>حوزه آموزش پزشکی</a:t>
            </a:r>
            <a:r>
              <a:rPr lang="en-US" b="1" dirty="0"/>
              <a:t> </a:t>
            </a:r>
            <a:r>
              <a:rPr lang="fa-IR" b="1" dirty="0"/>
              <a:t>تخصصی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1" y="2224416"/>
            <a:ext cx="9601196" cy="4218913"/>
          </a:xfrm>
        </p:spPr>
        <p:txBody>
          <a:bodyPr>
            <a:normAutofit fontScale="70000" lnSpcReduction="20000"/>
          </a:bodyPr>
          <a:lstStyle/>
          <a:p>
            <a:pPr lvl="0"/>
            <a:r>
              <a:rPr lang="fa-IR" dirty="0"/>
              <a:t>همکاری فعال در انجام خودارزیابی دوره­های دستیاری تخصصی تحت پوشش گروه </a:t>
            </a:r>
            <a:endParaRPr lang="en-US" dirty="0"/>
          </a:p>
          <a:p>
            <a:pPr lvl="0"/>
            <a:r>
              <a:rPr lang="fa-IR" dirty="0"/>
              <a:t>تدوین، تصویب و پیاده­سازی شیوه­نامه­های تقسیم دستیاران تخصصی و فوق­تخصصی گروه</a:t>
            </a:r>
            <a:endParaRPr lang="en-US" dirty="0"/>
          </a:p>
          <a:p>
            <a:pPr lvl="0"/>
            <a:r>
              <a:rPr lang="fa-IR" dirty="0"/>
              <a:t>تدوین سند توانمندی­های دانش­آموختگان رشته تخصصی بیماری­های داخلی</a:t>
            </a:r>
            <a:endParaRPr lang="en-US" dirty="0"/>
          </a:p>
          <a:p>
            <a:pPr lvl="0"/>
            <a:r>
              <a:rPr lang="fa-IR" dirty="0"/>
              <a:t>تدوین، تصویب و پیاده­سازی آیین­نامه نظام ارزیابی و ارتقای سالانه دستیاران گروه</a:t>
            </a:r>
          </a:p>
          <a:p>
            <a:pPr lvl="0"/>
            <a:r>
              <a:rPr lang="fa-IR" dirty="0"/>
              <a:t>اصلاح سامانه طبیب متناسب با نیازهای نظام ارزیابی و ارتقای سالانه دستیاران گروه </a:t>
            </a:r>
            <a:endParaRPr lang="en-US" dirty="0"/>
          </a:p>
          <a:p>
            <a:pPr lvl="0"/>
            <a:r>
              <a:rPr lang="fa-IR" dirty="0"/>
              <a:t>تدوین و تصویب آیین نامه آزمون­های شناختی و</a:t>
            </a:r>
            <a:r>
              <a:rPr lang="en-US" dirty="0"/>
              <a:t>OSCE/PMP </a:t>
            </a:r>
            <a:r>
              <a:rPr lang="fa-IR" dirty="0"/>
              <a:t> گروه</a:t>
            </a:r>
          </a:p>
          <a:p>
            <a:r>
              <a:rPr lang="fa-IR" dirty="0"/>
              <a:t>فعال­سازی کارگروه آموزش مهارت­های پروسیجرال گروه و برنامه ریزی برای آموزش </a:t>
            </a:r>
            <a:r>
              <a:rPr lang="en-US" dirty="0"/>
              <a:t>POCUS</a:t>
            </a:r>
          </a:p>
          <a:p>
            <a:r>
              <a:rPr lang="fa-IR" dirty="0"/>
              <a:t>برگزاری جلسات ژورنال کلاب مشترک بین سه برنامه دستیاری گروه </a:t>
            </a:r>
          </a:p>
          <a:p>
            <a:r>
              <a:rPr lang="fa-IR" dirty="0"/>
              <a:t>شروع برگزاری جلسات </a:t>
            </a:r>
            <a:r>
              <a:rPr lang="en-US" dirty="0"/>
              <a:t>Board Review</a:t>
            </a:r>
            <a:r>
              <a:rPr lang="fa-IR" dirty="0"/>
              <a:t> برای دستیاران سال چهارم هر سه برنامه دستیاری گروه </a:t>
            </a:r>
          </a:p>
          <a:p>
            <a:r>
              <a:rPr lang="fa-IR" dirty="0"/>
              <a:t>برگزاری اولین جلسات برنامه کتابخوانی با دستیاران گروه در هر سه برنامه دستیاری</a:t>
            </a:r>
          </a:p>
          <a:p>
            <a:r>
              <a:rPr lang="fa-IR" dirty="0"/>
              <a:t>شروع پروژه بازنگری برنامه آموزشی دوره دستیاری تخصصی بیماری های داخلی در چارچوب آموزش مبتنی بر توانمندی</a:t>
            </a:r>
          </a:p>
          <a:p>
            <a:r>
              <a:rPr lang="fa-IR" dirty="0"/>
              <a:t>تدوین و ارایه برنامه آموزشی دوره تحصیلات تکمیلی طب سالمندی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7427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/>
              <a:t>ژورنال کلاب مشترک دستیاران گروه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7254" y="1998972"/>
            <a:ext cx="3136095" cy="41700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6844" y="2014085"/>
            <a:ext cx="3118339" cy="4154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001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/>
              <a:t>برنامه کتابخوانی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786" y="2113577"/>
            <a:ext cx="3048425" cy="394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863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rtl="1"/>
            <a:r>
              <a:rPr lang="fa-IR" dirty="0"/>
              <a:t>یک </a:t>
            </a:r>
            <a:r>
              <a:rPr lang="fa-IR" dirty="0" smtClean="0"/>
              <a:t>تجربه:</a:t>
            </a:r>
            <a:r>
              <a:rPr lang="fa-IR" dirty="0"/>
              <a:t/>
            </a:r>
            <a:br>
              <a:rPr lang="fa-IR" dirty="0"/>
            </a:br>
            <a:r>
              <a:rPr lang="fa-IR" dirty="0" smtClean="0"/>
              <a:t>بازنگری نظام ارزیابی و ارتقای دستیاران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517853"/>
            <a:ext cx="4718304" cy="576262"/>
          </a:xfrm>
          <a:solidFill>
            <a:schemeClr val="accent4">
              <a:lumMod val="5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/>
          <a:lstStyle/>
          <a:p>
            <a:pPr algn="ctr"/>
            <a:r>
              <a:rPr lang="fa-IR" dirty="0">
                <a:solidFill>
                  <a:schemeClr val="bg1"/>
                </a:solidFill>
                <a:cs typeface="B Titr" panose="00000700000000000000" pitchFamily="2" charset="-78"/>
              </a:rPr>
              <a:t>اقدامات</a:t>
            </a:r>
            <a:r>
              <a:rPr lang="fa-IR" dirty="0" smtClean="0">
                <a:solidFill>
                  <a:schemeClr val="bg1"/>
                </a:solidFill>
              </a:rPr>
              <a:t> </a:t>
            </a:r>
            <a:r>
              <a:rPr lang="fa-IR" dirty="0">
                <a:solidFill>
                  <a:schemeClr val="bg1"/>
                </a:solidFill>
                <a:cs typeface="B Titr" panose="00000700000000000000" pitchFamily="2" charset="-78"/>
              </a:rPr>
              <a:t>انجام</a:t>
            </a:r>
            <a:r>
              <a:rPr lang="fa-IR" dirty="0" smtClean="0">
                <a:solidFill>
                  <a:schemeClr val="bg1"/>
                </a:solidFill>
              </a:rPr>
              <a:t> </a:t>
            </a:r>
            <a:r>
              <a:rPr lang="fa-IR" dirty="0">
                <a:solidFill>
                  <a:schemeClr val="bg1"/>
                </a:solidFill>
                <a:cs typeface="B Titr" panose="00000700000000000000" pitchFamily="2" charset="-78"/>
              </a:rPr>
              <a:t>شده</a:t>
            </a:r>
            <a:endParaRPr lang="en-US" dirty="0">
              <a:solidFill>
                <a:schemeClr val="bg1"/>
              </a:solidFill>
              <a:cs typeface="B Titr" panose="00000700000000000000" pitchFamily="2" charset="-78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102582"/>
            <a:ext cx="4718304" cy="2632605"/>
          </a:xfrm>
          <a:ln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/>
          <a:lstStyle/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517853"/>
            <a:ext cx="4718304" cy="576262"/>
          </a:xfrm>
          <a:solidFill>
            <a:schemeClr val="accent4">
              <a:lumMod val="5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/>
          <a:lstStyle/>
          <a:p>
            <a:pPr algn="ctr"/>
            <a:r>
              <a:rPr lang="fa-IR" dirty="0" smtClean="0">
                <a:solidFill>
                  <a:schemeClr val="bg1"/>
                </a:solidFill>
                <a:cs typeface="B Titr" panose="00000700000000000000" pitchFamily="2" charset="-78"/>
              </a:rPr>
              <a:t>بیان مساله </a:t>
            </a:r>
            <a:endParaRPr lang="en-US" dirty="0">
              <a:solidFill>
                <a:schemeClr val="bg1"/>
              </a:solidFill>
              <a:cs typeface="B Titr" panose="00000700000000000000" pitchFamily="2" charset="-78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102582"/>
            <a:ext cx="4718304" cy="2632605"/>
          </a:xfrm>
          <a:ln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338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حوزه دانش پژوهی (پژوهش)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04145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b="1" dirty="0"/>
              <a:t>حوزه دانش پژوهی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a-IR" dirty="0"/>
              <a:t>تدوین، تصویب و ابلاغ شیوه­نامه روند اخذ پایان­نامه دستیاران تخصصی و فوق­تخصصی گروه </a:t>
            </a:r>
            <a:endParaRPr lang="en-US" dirty="0"/>
          </a:p>
          <a:p>
            <a:pPr lvl="0"/>
            <a:r>
              <a:rPr lang="fa-IR" dirty="0"/>
              <a:t>نهایی شدن و امضای تفاهم نامه مربوط به نظام ثبت اطلاعات بیماران با پژوهشگاه غدد</a:t>
            </a:r>
          </a:p>
          <a:p>
            <a:pPr lvl="0"/>
            <a:r>
              <a:rPr lang="fa-IR" dirty="0"/>
              <a:t>نهایی سازی اجرای ثبت چند مرکزی بیماران سرطان تیرویید با همکاری بخش های داخلی و پژوهشگاه غدد</a:t>
            </a:r>
            <a:endParaRPr lang="en-US" dirty="0"/>
          </a:p>
          <a:p>
            <a:pPr lvl="0"/>
            <a:r>
              <a:rPr lang="fa-IR" dirty="0"/>
              <a:t>برگزاری نشست مشترک با گروه­های علوم پایه به منظور اجرای برنامه­های مشترک آموزشی و پژوهشی</a:t>
            </a:r>
            <a:endParaRPr lang="en-US" dirty="0"/>
          </a:p>
          <a:p>
            <a:pPr lvl="0"/>
            <a:r>
              <a:rPr lang="fa-IR" dirty="0"/>
              <a:t>برگزاری نشست با گروه میکروب­شناسی</a:t>
            </a:r>
          </a:p>
          <a:p>
            <a:pPr lvl="0"/>
            <a:r>
              <a:rPr lang="fa-IR" dirty="0"/>
              <a:t>راه اندازی اولین برنامه </a:t>
            </a:r>
            <a:r>
              <a:rPr lang="en-US" dirty="0"/>
              <a:t>RRE</a:t>
            </a:r>
            <a:r>
              <a:rPr lang="fa-IR" dirty="0"/>
              <a:t> مرکز پژوهش های دانشجویی و گروه آموزش پزشکی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1039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حوزه سرمایه انسانی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95512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b="1" dirty="0"/>
              <a:t>حوزه سرمایه انسانی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a-IR" dirty="0"/>
              <a:t>تدوین و آغاز اجرای پایلوت راهنمای ارزیابی تکوینی اعضای هیئت علمی گروه</a:t>
            </a:r>
          </a:p>
          <a:p>
            <a:r>
              <a:rPr lang="fa-IR" dirty="0"/>
              <a:t> اصلاح روند ارزشیابی سالانه اعضای هیئت علمی توسط مدیر گروه </a:t>
            </a:r>
            <a:endParaRPr lang="en-US" dirty="0"/>
          </a:p>
          <a:p>
            <a:r>
              <a:rPr lang="fa-IR" dirty="0"/>
              <a:t>تدوین و تصویب شیوه نامه مشارکت اعضای هیئت علمی در فعالیت های آموزشی گروه بیمارستان و دانشکده</a:t>
            </a:r>
          </a:p>
          <a:p>
            <a:r>
              <a:rPr lang="fa-IR" dirty="0"/>
              <a:t>تدوین و تصویب آیین نامه ارزشیابی عملکرد آموزشی اعضای هیئت علمی گروه </a:t>
            </a:r>
            <a:endParaRPr lang="en-US" dirty="0" smtClean="0"/>
          </a:p>
          <a:p>
            <a:r>
              <a:rPr lang="fa-IR" dirty="0"/>
              <a:t>ارزشیابی تکوینی مدیر گروه (سال های ۱۴۰۱ و ۱۴۰۲)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5873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/>
              <a:t>پیشینه گروه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1" y="2322892"/>
            <a:ext cx="9601196" cy="3940856"/>
          </a:xfrm>
        </p:spPr>
        <p:txBody>
          <a:bodyPr>
            <a:normAutofit/>
          </a:bodyPr>
          <a:lstStyle/>
          <a:p>
            <a:r>
              <a:rPr lang="fa-IR" sz="2800" b="1" dirty="0"/>
              <a:t>از قدیمی ترین رشته های تخصصی در کشور</a:t>
            </a:r>
          </a:p>
          <a:p>
            <a:r>
              <a:rPr lang="fa-IR" sz="2800" b="1" dirty="0"/>
              <a:t>کرسی بیماری های داخلی</a:t>
            </a:r>
          </a:p>
          <a:p>
            <a:r>
              <a:rPr lang="fa-IR" sz="2800" b="1" dirty="0"/>
              <a:t>تاسیس گروه بیماری های داخلی: ۱۳۴۲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615486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b="1" dirty="0"/>
              <a:t>حوزه درمان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a-IR" sz="2800" dirty="0"/>
              <a:t>تدوین و تصویب شیوه­نامه اداره بخش­های آموزشی گروه بیماری­های داخلی</a:t>
            </a:r>
          </a:p>
          <a:p>
            <a:r>
              <a:rPr lang="fa-IR" sz="2800" dirty="0"/>
              <a:t>تهیه پرونده الکترونیکی سرپایی در رشته های منتخب با همکاری سامانه بیوآرک</a:t>
            </a:r>
            <a:endParaRPr lang="en-US" sz="2800" dirty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356119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rtl="1"/>
            <a:r>
              <a:rPr lang="fa-IR" dirty="0"/>
              <a:t>یک </a:t>
            </a:r>
            <a:r>
              <a:rPr lang="fa-IR" dirty="0" smtClean="0"/>
              <a:t>تجربه:</a:t>
            </a:r>
            <a:r>
              <a:rPr lang="fa-IR" dirty="0"/>
              <a:t/>
            </a:r>
            <a:br>
              <a:rPr lang="fa-IR" dirty="0"/>
            </a:br>
            <a:r>
              <a:rPr lang="fa-IR" dirty="0" smtClean="0"/>
              <a:t>بازنگری مدل ارایه خدمت در بیمارستان های گروه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517853"/>
            <a:ext cx="4718304" cy="576262"/>
          </a:xfrm>
          <a:solidFill>
            <a:schemeClr val="accent4">
              <a:lumMod val="5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/>
          <a:lstStyle/>
          <a:p>
            <a:pPr algn="ctr"/>
            <a:r>
              <a:rPr lang="fa-IR" dirty="0">
                <a:solidFill>
                  <a:schemeClr val="bg1"/>
                </a:solidFill>
                <a:cs typeface="B Titr" panose="00000700000000000000" pitchFamily="2" charset="-78"/>
              </a:rPr>
              <a:t>اقدامات</a:t>
            </a:r>
            <a:r>
              <a:rPr lang="fa-IR" dirty="0" smtClean="0">
                <a:solidFill>
                  <a:schemeClr val="bg1"/>
                </a:solidFill>
              </a:rPr>
              <a:t> </a:t>
            </a:r>
            <a:r>
              <a:rPr lang="fa-IR" dirty="0">
                <a:solidFill>
                  <a:schemeClr val="bg1"/>
                </a:solidFill>
                <a:cs typeface="B Titr" panose="00000700000000000000" pitchFamily="2" charset="-78"/>
              </a:rPr>
              <a:t>انجام</a:t>
            </a:r>
            <a:r>
              <a:rPr lang="fa-IR" dirty="0" smtClean="0">
                <a:solidFill>
                  <a:schemeClr val="bg1"/>
                </a:solidFill>
              </a:rPr>
              <a:t> </a:t>
            </a:r>
            <a:r>
              <a:rPr lang="fa-IR" dirty="0">
                <a:solidFill>
                  <a:schemeClr val="bg1"/>
                </a:solidFill>
                <a:cs typeface="B Titr" panose="00000700000000000000" pitchFamily="2" charset="-78"/>
              </a:rPr>
              <a:t>شده</a:t>
            </a:r>
            <a:endParaRPr lang="en-US" dirty="0">
              <a:solidFill>
                <a:schemeClr val="bg1"/>
              </a:solidFill>
              <a:cs typeface="B Titr" panose="00000700000000000000" pitchFamily="2" charset="-78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102582"/>
            <a:ext cx="4718304" cy="2632605"/>
          </a:xfrm>
          <a:ln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/>
          <a:lstStyle/>
          <a:p>
            <a:r>
              <a:rPr lang="fa-IR" dirty="0" smtClean="0"/>
              <a:t>شفاف سازی انواع بیمارستان های گروه </a:t>
            </a:r>
          </a:p>
          <a:p>
            <a:r>
              <a:rPr lang="fa-IR" dirty="0" smtClean="0"/>
              <a:t>طراحی مدل متفاوت ارایه خدمت در بیمارستان های جنرال و تخصصی گروه </a:t>
            </a:r>
          </a:p>
          <a:p>
            <a:r>
              <a:rPr lang="fa-IR" smtClean="0"/>
              <a:t>اداره بیمارستان های جنرال با مدل ۱+۶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517853"/>
            <a:ext cx="4718304" cy="576262"/>
          </a:xfrm>
          <a:solidFill>
            <a:schemeClr val="accent4">
              <a:lumMod val="5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/>
          <a:lstStyle/>
          <a:p>
            <a:pPr algn="ctr"/>
            <a:r>
              <a:rPr lang="fa-IR" dirty="0" smtClean="0">
                <a:solidFill>
                  <a:schemeClr val="bg1"/>
                </a:solidFill>
                <a:cs typeface="B Titr" panose="00000700000000000000" pitchFamily="2" charset="-78"/>
              </a:rPr>
              <a:t>بیان مساله </a:t>
            </a:r>
            <a:endParaRPr lang="en-US" dirty="0">
              <a:solidFill>
                <a:schemeClr val="bg1"/>
              </a:solidFill>
              <a:cs typeface="B Titr" panose="00000700000000000000" pitchFamily="2" charset="-78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102582"/>
            <a:ext cx="4718304" cy="2632605"/>
          </a:xfrm>
          <a:ln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>
            <a:normAutofit fontScale="85000" lnSpcReduction="20000"/>
          </a:bodyPr>
          <a:lstStyle/>
          <a:p>
            <a:r>
              <a:rPr lang="fa-IR" dirty="0" smtClean="0"/>
              <a:t>کپی برداری از مدل ارایه خدمت بیمارستان های بزرگ در سایر بیمارستان ها (۶+۱)</a:t>
            </a:r>
          </a:p>
          <a:p>
            <a:r>
              <a:rPr lang="fa-IR" dirty="0" smtClean="0"/>
              <a:t>تفاوت شدید شرایط در بیمارستان های بزرگ با سایر بیمارستان ها</a:t>
            </a:r>
          </a:p>
          <a:p>
            <a:r>
              <a:rPr lang="fa-IR" dirty="0" smtClean="0"/>
              <a:t>ضعف در ارایه خدمت جامع</a:t>
            </a:r>
          </a:p>
          <a:p>
            <a:r>
              <a:rPr lang="fa-IR" dirty="0" smtClean="0"/>
              <a:t>به صرفه نبودن برای بیمارستان و هیئت علمی </a:t>
            </a:r>
          </a:p>
          <a:p>
            <a:r>
              <a:rPr lang="fa-IR" dirty="0" smtClean="0"/>
              <a:t>توزیع نامتوازن هیئت علمی در بیمارستان های مختلف</a:t>
            </a:r>
          </a:p>
          <a:p>
            <a:endParaRPr lang="fa-IR" dirty="0" smtClean="0"/>
          </a:p>
        </p:txBody>
      </p:sp>
    </p:spTree>
    <p:extLst>
      <p:ext uri="{BB962C8B-B14F-4D97-AF65-F5344CB8AC3E}">
        <p14:creationId xmlns:p14="http://schemas.microsoft.com/office/powerpoint/2010/main" val="549523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b="1" dirty="0"/>
              <a:t>حوزه بین الملل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a-IR" dirty="0"/>
              <a:t>تدوین، تصویب و ابلاغ شیوه­نامه پذیرش دانشجویان بین­الملل در گروه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3445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حوزه تعاملات درونی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10059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b="1" dirty="0"/>
              <a:t>حوزه تعاملات درونی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1870" y="2224417"/>
            <a:ext cx="10024727" cy="3940856"/>
          </a:xfrm>
        </p:spPr>
        <p:txBody>
          <a:bodyPr/>
          <a:lstStyle/>
          <a:p>
            <a:pPr lvl="0"/>
            <a:r>
              <a:rPr lang="fa-IR" dirty="0"/>
              <a:t>راه­اندازی کانال اعضای هیئت علمی گروه و سامانه پیام­رسانی حجمی گروه در شبکه اجتماعی واتس­اپ </a:t>
            </a:r>
            <a:endParaRPr lang="en-US" dirty="0"/>
          </a:p>
          <a:p>
            <a:pPr lvl="0"/>
            <a:r>
              <a:rPr lang="fa-IR" dirty="0"/>
              <a:t>بازنگری کامل وب­سایت گروه </a:t>
            </a:r>
            <a:endParaRPr lang="en-US" dirty="0"/>
          </a:p>
          <a:p>
            <a:pPr lvl="0"/>
            <a:r>
              <a:rPr lang="fa-IR" dirty="0"/>
              <a:t>برگزاری مراسم گرامیداشت مقام استاد و تقدیر از زحمات استاد شریفیان و اساتید بازنشسته در سال های ۱۴۰۱ و ۱۴۰۲</a:t>
            </a:r>
            <a:endParaRPr lang="en-US" dirty="0"/>
          </a:p>
          <a:p>
            <a:pPr lvl="0"/>
            <a:r>
              <a:rPr lang="fa-IR" dirty="0"/>
              <a:t>برگزاری برنامه «روزی با دستیاران»</a:t>
            </a:r>
            <a:endParaRPr lang="en-US" dirty="0"/>
          </a:p>
          <a:p>
            <a:r>
              <a:rPr lang="fa-IR" dirty="0"/>
              <a:t>برگزاری منظم نشست­های فصلی مسئولان گروه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2676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وب سایت گروه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13724" y="2112963"/>
            <a:ext cx="8364552" cy="3941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60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/>
              <a:t>مراسم روز استاد ۱۴۰۱ و ۱۴۰۲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87289" y="1965577"/>
            <a:ext cx="4004487" cy="26669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7977" y="3953586"/>
            <a:ext cx="6217167" cy="22435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5402" y="1965577"/>
            <a:ext cx="4004487" cy="2666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482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/>
              <a:t>روزی با دستیاران ۱۴۰۱ و ۱۴۰۲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105" y="2875253"/>
            <a:ext cx="4936959" cy="32900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3822" y="2224417"/>
            <a:ext cx="5249333" cy="295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556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/>
              <a:t>نشست های فصلی 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57950" y="1708390"/>
            <a:ext cx="4762500" cy="26765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352" y="2136651"/>
            <a:ext cx="4762500" cy="35718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5520" y="3494233"/>
            <a:ext cx="4762500" cy="267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721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حوزه تعاملات بیرونی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4046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/>
              <a:t>مدیران قبلی گروه 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35597049"/>
              </p:ext>
            </p:extLst>
          </p:nvPr>
        </p:nvGraphicFramePr>
        <p:xfrm>
          <a:off x="808075" y="2275367"/>
          <a:ext cx="10590028" cy="38904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41871" y="3075576"/>
            <a:ext cx="1047384" cy="10920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59954" y="3083361"/>
            <a:ext cx="1035072" cy="1084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233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/>
              <a:t>حوزه تعاملات بیرونی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1" y="2288585"/>
            <a:ext cx="9601196" cy="3940856"/>
          </a:xfrm>
        </p:spPr>
        <p:txBody>
          <a:bodyPr>
            <a:normAutofit/>
          </a:bodyPr>
          <a:lstStyle/>
          <a:p>
            <a:pPr lvl="0"/>
            <a:r>
              <a:rPr lang="fa-IR" sz="2800" dirty="0"/>
              <a:t>تدوین و تصویب راهنمای تعامل با شرکت­های دارویی و تجهیزات پزشکی</a:t>
            </a:r>
            <a:endParaRPr lang="en-US" sz="2800" dirty="0"/>
          </a:p>
          <a:p>
            <a:pPr lvl="0"/>
            <a:r>
              <a:rPr lang="fa-IR" sz="2800" dirty="0" smtClean="0"/>
              <a:t>تهیه و ارسال منظم گزارش های سه ماهه به رییس دانشکده پزشکی</a:t>
            </a:r>
            <a:endParaRPr lang="en-US" sz="2800" dirty="0" smtClean="0"/>
          </a:p>
          <a:p>
            <a:pPr lvl="0"/>
            <a:r>
              <a:rPr lang="fa-IR" sz="2800" dirty="0" smtClean="0"/>
              <a:t>بازدید </a:t>
            </a:r>
            <a:r>
              <a:rPr lang="fa-IR" sz="2800" dirty="0"/>
              <a:t>گروه از مرکز آموزش پیشرفته مهارت­های بالینی دانشگاه </a:t>
            </a:r>
            <a:endParaRPr lang="en-US" sz="2800" dirty="0"/>
          </a:p>
          <a:p>
            <a:pPr lvl="0"/>
            <a:r>
              <a:rPr lang="fa-IR" sz="2800" dirty="0"/>
              <a:t>پیگیری راه­اندازی انجمن طب داخلی دانشگاهی کشور</a:t>
            </a:r>
            <a:endParaRPr lang="en-US" sz="2800" dirty="0"/>
          </a:p>
          <a:p>
            <a:pPr lvl="0"/>
            <a:r>
              <a:rPr lang="fa-IR" sz="2800" dirty="0"/>
              <a:t>پیشبرد پروژه مشترک با معاونت بهداشت دانشگاه</a:t>
            </a:r>
            <a:endParaRPr lang="en-US" sz="2800" dirty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561362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حوزه تامین منابع و زیرساخت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41183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a-IR" b="1" dirty="0"/>
              <a:t>حوزه تأمین منابع و زیرساخت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1858" y="2071372"/>
            <a:ext cx="10094739" cy="4512307"/>
          </a:xfrm>
        </p:spPr>
        <p:txBody>
          <a:bodyPr>
            <a:normAutofit fontScale="92500" lnSpcReduction="20000"/>
          </a:bodyPr>
          <a:lstStyle/>
          <a:p>
            <a:pPr lvl="0"/>
            <a:r>
              <a:rPr lang="fa-IR" dirty="0"/>
              <a:t>برآورد و درخواست منابع اولیه مورد نیاز</a:t>
            </a:r>
            <a:endParaRPr lang="en-US" dirty="0"/>
          </a:p>
          <a:p>
            <a:pPr lvl="0"/>
            <a:r>
              <a:rPr lang="fa-IR" dirty="0"/>
              <a:t>تأمین برخی از منابع و زیرساخت­های مورد نیاز:</a:t>
            </a:r>
          </a:p>
          <a:p>
            <a:pPr lvl="1"/>
            <a:r>
              <a:rPr lang="fa-IR" dirty="0"/>
              <a:t>جذب منشی </a:t>
            </a:r>
            <a:r>
              <a:rPr lang="fa-IR" dirty="0" smtClean="0"/>
              <a:t>و کارشناس مستقل </a:t>
            </a:r>
            <a:r>
              <a:rPr lang="fa-IR" dirty="0"/>
              <a:t>گروه بیماری های داخلی دانشکده با حمایت معاونت آموزشی دانشگاه و دانشکده پزشکی</a:t>
            </a:r>
          </a:p>
          <a:p>
            <a:pPr lvl="1"/>
            <a:r>
              <a:rPr lang="fa-IR" dirty="0" smtClean="0"/>
              <a:t>جذب </a:t>
            </a:r>
            <a:r>
              <a:rPr lang="fa-IR" dirty="0"/>
              <a:t>اولین سربازنخبه گروه با حمایت معاونت آموزشی دانشگاه </a:t>
            </a:r>
          </a:p>
          <a:p>
            <a:pPr lvl="1"/>
            <a:r>
              <a:rPr lang="fa-IR" dirty="0"/>
              <a:t>فعال سازی طرح شهید </a:t>
            </a:r>
            <a:r>
              <a:rPr lang="fa-IR" dirty="0" smtClean="0"/>
              <a:t>وزوایی </a:t>
            </a:r>
            <a:r>
              <a:rPr lang="fa-IR" dirty="0"/>
              <a:t>(همکاری دانشجویان نخبه در فعالیت های آموزشی گروه) برای ۱۷ نفر از دانشجویان</a:t>
            </a:r>
          </a:p>
          <a:p>
            <a:pPr lvl="1"/>
            <a:r>
              <a:rPr lang="fa-IR" dirty="0"/>
              <a:t>تامین فضای فیزیکی اولیه برای استقرار گروه بیماری های داخلی دانشکده </a:t>
            </a:r>
          </a:p>
          <a:p>
            <a:pPr lvl="1"/>
            <a:r>
              <a:rPr lang="fa-IR" dirty="0"/>
              <a:t>تامین ۷ دستگاه لپ تاپ برای گروه با حمایت معاونت آموزشی دانشگاه</a:t>
            </a:r>
          </a:p>
          <a:p>
            <a:pPr lvl="1"/>
            <a:r>
              <a:rPr lang="fa-IR" dirty="0"/>
              <a:t>نهایی سازی تامین ۳ دستگاه ‌</a:t>
            </a:r>
            <a:r>
              <a:rPr lang="en-US" dirty="0"/>
              <a:t>handheld sonography</a:t>
            </a:r>
            <a:r>
              <a:rPr lang="fa-IR" dirty="0"/>
              <a:t> با حمایت معاونت بین الملل دانشگاه</a:t>
            </a:r>
          </a:p>
          <a:p>
            <a:pPr lvl="1"/>
            <a:r>
              <a:rPr lang="fa-IR" dirty="0"/>
              <a:t>نهایی سازی تامین ۳ دستگاه وبکم پیشرفته برای برگزاری جلسات آموزشی مشترک بین سه برنامه دستیاری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4074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دانشجویان نخبه همکار در پروژه های گروه-۱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39745965"/>
              </p:ext>
            </p:extLst>
          </p:nvPr>
        </p:nvGraphicFramePr>
        <p:xfrm>
          <a:off x="970673" y="1953479"/>
          <a:ext cx="10185004" cy="42031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38048">
                  <a:extLst>
                    <a:ext uri="{9D8B030D-6E8A-4147-A177-3AD203B41FA5}">
                      <a16:colId xmlns:a16="http://schemas.microsoft.com/office/drawing/2014/main" val="1754737395"/>
                    </a:ext>
                  </a:extLst>
                </a:gridCol>
                <a:gridCol w="7043571">
                  <a:extLst>
                    <a:ext uri="{9D8B030D-6E8A-4147-A177-3AD203B41FA5}">
                      <a16:colId xmlns:a16="http://schemas.microsoft.com/office/drawing/2014/main" val="491623431"/>
                    </a:ext>
                  </a:extLst>
                </a:gridCol>
                <a:gridCol w="703385">
                  <a:extLst>
                    <a:ext uri="{9D8B030D-6E8A-4147-A177-3AD203B41FA5}">
                      <a16:colId xmlns:a16="http://schemas.microsoft.com/office/drawing/2014/main" val="637242892"/>
                    </a:ext>
                  </a:extLst>
                </a:gridCol>
              </a:tblGrid>
              <a:tr h="385466">
                <a:tc>
                  <a:txBody>
                    <a:bodyPr/>
                    <a:lstStyle/>
                    <a:p>
                      <a:pPr algn="ctr" rtl="1"/>
                      <a:r>
                        <a:rPr lang="fa-IR" dirty="0" smtClean="0">
                          <a:cs typeface="B Lotus" panose="00000400000000000000" pitchFamily="2" charset="-78"/>
                        </a:rPr>
                        <a:t>دانشجویان همکار</a:t>
                      </a:r>
                      <a:endParaRPr lang="en-US" dirty="0">
                        <a:cs typeface="B Lotus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dirty="0" smtClean="0">
                          <a:cs typeface="B Lotus" panose="00000400000000000000" pitchFamily="2" charset="-78"/>
                        </a:rPr>
                        <a:t>عنوان پروژه </a:t>
                      </a:r>
                      <a:endParaRPr lang="en-US" dirty="0">
                        <a:cs typeface="B Lotus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dirty="0" smtClean="0">
                          <a:cs typeface="B Lotus" panose="00000400000000000000" pitchFamily="2" charset="-78"/>
                        </a:rPr>
                        <a:t>ردیف</a:t>
                      </a:r>
                      <a:endParaRPr lang="en-US" dirty="0">
                        <a:cs typeface="B Lotus" panose="00000400000000000000" pitchFamily="2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4663556"/>
                  </a:ext>
                </a:extLst>
              </a:tr>
              <a:tr h="665325">
                <a:tc>
                  <a:txBody>
                    <a:bodyPr/>
                    <a:lstStyle/>
                    <a:p>
                      <a:pPr marL="0" marR="0" lvl="0" indent="0" algn="ctr" defTabSz="4572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b="1" dirty="0" smtClean="0">
                          <a:cs typeface="B Lotus" panose="00000400000000000000" pitchFamily="2" charset="-78"/>
                        </a:rPr>
                        <a:t>میلاد اسداللهی، علی صادقی، مهدیه اسماعیل</a:t>
                      </a:r>
                      <a:r>
                        <a:rPr lang="fa-IR" b="1" baseline="0" dirty="0" smtClean="0">
                          <a:cs typeface="B Lotus" panose="00000400000000000000" pitchFamily="2" charset="-78"/>
                        </a:rPr>
                        <a:t> خانی</a:t>
                      </a:r>
                      <a:endParaRPr lang="en-US" b="1" dirty="0">
                        <a:cs typeface="B Lotus" panose="000004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a-IR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B Lotus" panose="00000400000000000000" pitchFamily="2" charset="-78"/>
                        </a:rPr>
                        <a:t>طراحی و اجرای نظام ارزشیابی مستمر دوره­های آموزشی مبانی طب بالینی، کارآموزی و کارورزی گروه </a:t>
                      </a:r>
                      <a:endParaRPr lang="en-US" b="1" dirty="0">
                        <a:cs typeface="B Lotus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b="1" dirty="0" smtClean="0">
                          <a:cs typeface="B Lotus" panose="00000400000000000000" pitchFamily="2" charset="-78"/>
                        </a:rPr>
                        <a:t>۱</a:t>
                      </a:r>
                      <a:endParaRPr lang="en-US" b="1" dirty="0">
                        <a:cs typeface="B Lotus" panose="00000400000000000000" pitchFamily="2" charset="-7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82119393"/>
                  </a:ext>
                </a:extLst>
              </a:tr>
              <a:tr h="385466">
                <a:tc>
                  <a:txBody>
                    <a:bodyPr/>
                    <a:lstStyle/>
                    <a:p>
                      <a:pPr algn="ctr" rtl="1"/>
                      <a:r>
                        <a:rPr lang="fa-IR" b="1" dirty="0" smtClean="0">
                          <a:cs typeface="B Lotus" panose="00000400000000000000" pitchFamily="2" charset="-78"/>
                        </a:rPr>
                        <a:t>علی فرامرزی</a:t>
                      </a:r>
                      <a:endParaRPr lang="en-US" b="1" dirty="0">
                        <a:cs typeface="B Lotus" panose="000004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a-IR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B Lotus" panose="00000400000000000000" pitchFamily="2" charset="-78"/>
                        </a:rPr>
                        <a:t>طراحی و اجرای برنامه آموزشی کلی دوره مبانی طب بالینی (مطب) </a:t>
                      </a:r>
                      <a:endParaRPr lang="en-US" sz="1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B Lotus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b="1" dirty="0" smtClean="0">
                          <a:cs typeface="B Lotus" panose="00000400000000000000" pitchFamily="2" charset="-78"/>
                        </a:rPr>
                        <a:t>۲</a:t>
                      </a:r>
                      <a:endParaRPr lang="en-US" b="1" dirty="0">
                        <a:cs typeface="B Lotus" panose="00000400000000000000" pitchFamily="2" charset="-7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39511640"/>
                  </a:ext>
                </a:extLst>
              </a:tr>
              <a:tr h="385466">
                <a:tc>
                  <a:txBody>
                    <a:bodyPr/>
                    <a:lstStyle/>
                    <a:p>
                      <a:pPr algn="ctr" rtl="1"/>
                      <a:r>
                        <a:rPr lang="fa-IR" b="1" dirty="0" smtClean="0">
                          <a:cs typeface="B Lotus" panose="00000400000000000000" pitchFamily="2" charset="-78"/>
                        </a:rPr>
                        <a:t>یگانه کریمی</a:t>
                      </a:r>
                      <a:endParaRPr lang="en-US" b="1" dirty="0">
                        <a:cs typeface="B Lotus" panose="000004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a-IR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B Lotus" panose="00000400000000000000" pitchFamily="2" charset="-78"/>
                        </a:rPr>
                        <a:t>تکمیل پیاده سازی نظام ارزیابی و ارتقای سالانه دستیاران تخصصی</a:t>
                      </a:r>
                      <a:endParaRPr lang="en-US" sz="1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B Lotus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b="1" dirty="0" smtClean="0">
                          <a:cs typeface="B Lotus" panose="00000400000000000000" pitchFamily="2" charset="-78"/>
                        </a:rPr>
                        <a:t>۳</a:t>
                      </a:r>
                      <a:endParaRPr lang="en-US" b="1" dirty="0">
                        <a:cs typeface="B Lotus" panose="00000400000000000000" pitchFamily="2" charset="-7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88159626"/>
                  </a:ext>
                </a:extLst>
              </a:tr>
              <a:tr h="665325">
                <a:tc>
                  <a:txBody>
                    <a:bodyPr/>
                    <a:lstStyle/>
                    <a:p>
                      <a:pPr algn="ctr" rtl="1"/>
                      <a:r>
                        <a:rPr lang="fa-IR" b="1" dirty="0" smtClean="0">
                          <a:cs typeface="B Lotus" panose="00000400000000000000" pitchFamily="2" charset="-78"/>
                        </a:rPr>
                        <a:t>موژان فروزندگان</a:t>
                      </a:r>
                      <a:endParaRPr lang="en-US" b="1" dirty="0">
                        <a:cs typeface="B Lotus" panose="000004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a-IR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B Lotus" panose="00000400000000000000" pitchFamily="2" charset="-78"/>
                        </a:rPr>
                        <a:t>طراحی، اجرا و ارزشیابی فاز اول برنامه جامع آموزش مهارت های پروسیجرال دستیاران تخصصی گروه </a:t>
                      </a:r>
                      <a:endParaRPr lang="en-US" sz="1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B Lotus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b="1" dirty="0" smtClean="0">
                          <a:cs typeface="B Lotus" panose="00000400000000000000" pitchFamily="2" charset="-78"/>
                        </a:rPr>
                        <a:t>۴</a:t>
                      </a:r>
                      <a:endParaRPr lang="en-US" b="1" dirty="0">
                        <a:cs typeface="B Lotus" panose="00000400000000000000" pitchFamily="2" charset="-7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5302247"/>
                  </a:ext>
                </a:extLst>
              </a:tr>
              <a:tr h="385466">
                <a:tc>
                  <a:txBody>
                    <a:bodyPr/>
                    <a:lstStyle/>
                    <a:p>
                      <a:pPr algn="ctr" rtl="1"/>
                      <a:r>
                        <a:rPr lang="fa-IR" b="1" dirty="0" smtClean="0">
                          <a:cs typeface="B Lotus" panose="00000400000000000000" pitchFamily="2" charset="-78"/>
                        </a:rPr>
                        <a:t>حمیدرضا</a:t>
                      </a:r>
                      <a:r>
                        <a:rPr lang="fa-IR" b="1" baseline="0" dirty="0" smtClean="0">
                          <a:cs typeface="B Lotus" panose="00000400000000000000" pitchFamily="2" charset="-78"/>
                        </a:rPr>
                        <a:t> سعیدی</a:t>
                      </a:r>
                      <a:endParaRPr lang="en-US" b="1" dirty="0">
                        <a:cs typeface="B Lotus" panose="000004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a-IR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B Lotus" panose="00000400000000000000" pitchFamily="2" charset="-78"/>
                        </a:rPr>
                        <a:t>طراحی و اجرای نظام ارزشیابی مستمر برنامه های دستیاری تخصصی گروه </a:t>
                      </a:r>
                      <a:endParaRPr lang="en-US" sz="1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B Lotus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b="1" dirty="0" smtClean="0">
                          <a:cs typeface="B Lotus" panose="00000400000000000000" pitchFamily="2" charset="-78"/>
                        </a:rPr>
                        <a:t>۵</a:t>
                      </a:r>
                      <a:endParaRPr lang="en-US" b="1" dirty="0">
                        <a:cs typeface="B Lotus" panose="00000400000000000000" pitchFamily="2" charset="-7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44218915"/>
                  </a:ext>
                </a:extLst>
              </a:tr>
              <a:tr h="665325">
                <a:tc>
                  <a:txBody>
                    <a:bodyPr/>
                    <a:lstStyle/>
                    <a:p>
                      <a:pPr algn="ctr" rtl="1"/>
                      <a:r>
                        <a:rPr lang="fa-IR" b="1" dirty="0" smtClean="0">
                          <a:cs typeface="B Lotus" panose="00000400000000000000" pitchFamily="2" charset="-78"/>
                        </a:rPr>
                        <a:t>سید</a:t>
                      </a:r>
                      <a:r>
                        <a:rPr lang="fa-IR" b="1" baseline="0" dirty="0" smtClean="0">
                          <a:cs typeface="B Lotus" panose="00000400000000000000" pitchFamily="2" charset="-78"/>
                        </a:rPr>
                        <a:t> مهدی غفاری، سیده فاطمه قنبری</a:t>
                      </a:r>
                      <a:endParaRPr lang="en-US" b="1" dirty="0">
                        <a:cs typeface="B Lotus" panose="000004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a-IR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B Lotus" panose="00000400000000000000" pitchFamily="2" charset="-78"/>
                        </a:rPr>
                        <a:t>همکاری با معاون امور هیئت علمی گروه در خصوص طراحی، اجرا و ارزشیابی دوره های توانمندسازی اعضای هیئت علمی گروه در حوزه آموزش مبتنی بر توانمندی</a:t>
                      </a:r>
                      <a:endParaRPr lang="en-US" sz="1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B Lotus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b="1" dirty="0" smtClean="0">
                          <a:cs typeface="B Lotus" panose="00000400000000000000" pitchFamily="2" charset="-78"/>
                        </a:rPr>
                        <a:t>۶</a:t>
                      </a:r>
                      <a:endParaRPr lang="en-US" b="1" dirty="0">
                        <a:cs typeface="B Lotus" panose="00000400000000000000" pitchFamily="2" charset="-7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09083675"/>
                  </a:ext>
                </a:extLst>
              </a:tr>
              <a:tr h="665325">
                <a:tc>
                  <a:txBody>
                    <a:bodyPr/>
                    <a:lstStyle/>
                    <a:p>
                      <a:pPr algn="ctr" rtl="1"/>
                      <a:r>
                        <a:rPr lang="fa-IR" b="1" dirty="0" smtClean="0">
                          <a:cs typeface="B Lotus" panose="00000400000000000000" pitchFamily="2" charset="-78"/>
                        </a:rPr>
                        <a:t>مهرداد</a:t>
                      </a:r>
                      <a:r>
                        <a:rPr lang="fa-IR" b="1" baseline="0" dirty="0" smtClean="0">
                          <a:cs typeface="B Lotus" panose="00000400000000000000" pitchFamily="2" charset="-78"/>
                        </a:rPr>
                        <a:t> آفاقی سرای</a:t>
                      </a:r>
                      <a:endParaRPr lang="en-US" b="1" dirty="0">
                        <a:cs typeface="B Lotus" panose="000004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a-IR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B Lotus" panose="00000400000000000000" pitchFamily="2" charset="-78"/>
                        </a:rPr>
                        <a:t>تدوین نشانگرهای مرتبط با ارائه مطلوب خدمات سلامت و رضایت مندی گیرندگان خدمات و مدیریت اطلاعات حاصل از ارزیابی نشانگرهای مصوب و برنامه ریزی برای بهبود آنها </a:t>
                      </a:r>
                      <a:endParaRPr lang="en-US" sz="1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B Lotus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b="1" dirty="0" smtClean="0">
                          <a:cs typeface="B Lotus" panose="00000400000000000000" pitchFamily="2" charset="-78"/>
                        </a:rPr>
                        <a:t>۷</a:t>
                      </a:r>
                      <a:endParaRPr lang="en-US" b="1" dirty="0">
                        <a:cs typeface="B Lotus" panose="00000400000000000000" pitchFamily="2" charset="-7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097908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71039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دانشجویان نخبه همکار در پروژه های گروه-۲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43428235"/>
              </p:ext>
            </p:extLst>
          </p:nvPr>
        </p:nvGraphicFramePr>
        <p:xfrm>
          <a:off x="1111353" y="1953479"/>
          <a:ext cx="9931790" cy="24019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58789">
                  <a:extLst>
                    <a:ext uri="{9D8B030D-6E8A-4147-A177-3AD203B41FA5}">
                      <a16:colId xmlns:a16="http://schemas.microsoft.com/office/drawing/2014/main" val="1754737395"/>
                    </a:ext>
                  </a:extLst>
                </a:gridCol>
                <a:gridCol w="6583680">
                  <a:extLst>
                    <a:ext uri="{9D8B030D-6E8A-4147-A177-3AD203B41FA5}">
                      <a16:colId xmlns:a16="http://schemas.microsoft.com/office/drawing/2014/main" val="491623431"/>
                    </a:ext>
                  </a:extLst>
                </a:gridCol>
                <a:gridCol w="689321">
                  <a:extLst>
                    <a:ext uri="{9D8B030D-6E8A-4147-A177-3AD203B41FA5}">
                      <a16:colId xmlns:a16="http://schemas.microsoft.com/office/drawing/2014/main" val="637242892"/>
                    </a:ext>
                  </a:extLst>
                </a:gridCol>
              </a:tblGrid>
              <a:tr h="385466">
                <a:tc>
                  <a:txBody>
                    <a:bodyPr/>
                    <a:lstStyle/>
                    <a:p>
                      <a:pPr algn="ctr" rtl="1"/>
                      <a:r>
                        <a:rPr lang="fa-IR" dirty="0" smtClean="0">
                          <a:cs typeface="B Lotus" panose="00000400000000000000" pitchFamily="2" charset="-78"/>
                        </a:rPr>
                        <a:t>دانشجویان همکار</a:t>
                      </a:r>
                      <a:endParaRPr lang="en-US" dirty="0">
                        <a:cs typeface="B Lotus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dirty="0" smtClean="0">
                          <a:cs typeface="B Lotus" panose="00000400000000000000" pitchFamily="2" charset="-78"/>
                        </a:rPr>
                        <a:t>عنوان پروژه </a:t>
                      </a:r>
                      <a:endParaRPr lang="en-US" dirty="0">
                        <a:cs typeface="B Lotus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dirty="0" smtClean="0">
                          <a:cs typeface="B Lotus" panose="00000400000000000000" pitchFamily="2" charset="-78"/>
                        </a:rPr>
                        <a:t>ردیف</a:t>
                      </a:r>
                      <a:endParaRPr lang="en-US" dirty="0">
                        <a:cs typeface="B Lotus" panose="00000400000000000000" pitchFamily="2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4663556"/>
                  </a:ext>
                </a:extLst>
              </a:tr>
              <a:tr h="474593">
                <a:tc>
                  <a:txBody>
                    <a:bodyPr/>
                    <a:lstStyle/>
                    <a:p>
                      <a:pPr marL="0" marR="0" lvl="0" indent="0" algn="ctr" defTabSz="4572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B Lotus" panose="00000400000000000000" pitchFamily="2" charset="-78"/>
                        </a:rPr>
                        <a:t>مهلا رخشانی</a:t>
                      </a:r>
                      <a:endParaRPr lang="en-US" sz="1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B Lotus" panose="000004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a-IR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B Lotus" panose="00000400000000000000" pitchFamily="2" charset="-78"/>
                        </a:rPr>
                        <a:t>طراحی</a:t>
                      </a:r>
                      <a:r>
                        <a:rPr lang="fa-IR" sz="1800" b="1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B Lotus" panose="00000400000000000000" pitchFamily="2" charset="-78"/>
                        </a:rPr>
                        <a:t>، اجرا و ارزشیابی نظام ارزیابی تکوینی اعضای هیئت علمی گروه </a:t>
                      </a:r>
                      <a:endParaRPr lang="en-US" b="1" dirty="0">
                        <a:cs typeface="B Lotus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b="1" dirty="0" smtClean="0">
                          <a:cs typeface="B Lotus" panose="00000400000000000000" pitchFamily="2" charset="-78"/>
                        </a:rPr>
                        <a:t>۸</a:t>
                      </a:r>
                      <a:endParaRPr lang="en-US" b="1" dirty="0">
                        <a:cs typeface="B Lotus" panose="00000400000000000000" pitchFamily="2" charset="-7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82119393"/>
                  </a:ext>
                </a:extLst>
              </a:tr>
              <a:tr h="385466">
                <a:tc>
                  <a:txBody>
                    <a:bodyPr/>
                    <a:lstStyle/>
                    <a:p>
                      <a:pPr algn="ctr" rtl="1"/>
                      <a:r>
                        <a:rPr lang="fa-IR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B Lotus" panose="00000400000000000000" pitchFamily="2" charset="-78"/>
                        </a:rPr>
                        <a:t>فاطمه معصومی</a:t>
                      </a:r>
                      <a:endParaRPr lang="en-US" sz="1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B Lotus" panose="000004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a-IR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B Lotus" panose="00000400000000000000" pitchFamily="2" charset="-78"/>
                        </a:rPr>
                        <a:t>امکان سنجی برگزاری</a:t>
                      </a:r>
                      <a:r>
                        <a:rPr lang="fa-IR" sz="18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B Lotus" panose="00000400000000000000" pitchFamily="2" charset="-78"/>
                        </a:rPr>
                        <a:t> کنگره سالانه گروه </a:t>
                      </a:r>
                      <a:endParaRPr lang="en-US" sz="1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B Lotus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b="1" dirty="0" smtClean="0">
                          <a:cs typeface="B Lotus" panose="00000400000000000000" pitchFamily="2" charset="-78"/>
                        </a:rPr>
                        <a:t>۹</a:t>
                      </a:r>
                      <a:endParaRPr lang="en-US" b="1" dirty="0">
                        <a:cs typeface="B Lotus" panose="00000400000000000000" pitchFamily="2" charset="-7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39511640"/>
                  </a:ext>
                </a:extLst>
              </a:tr>
              <a:tr h="385466">
                <a:tc>
                  <a:txBody>
                    <a:bodyPr/>
                    <a:lstStyle/>
                    <a:p>
                      <a:pPr algn="ctr" rtl="1"/>
                      <a:r>
                        <a:rPr lang="fa-IR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B Lotus" panose="00000400000000000000" pitchFamily="2" charset="-78"/>
                        </a:rPr>
                        <a:t>حسین گله داری</a:t>
                      </a:r>
                      <a:endParaRPr lang="en-US" sz="1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B Lotus" panose="000004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a-IR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B Lotus" panose="00000400000000000000" pitchFamily="2" charset="-78"/>
                        </a:rPr>
                        <a:t>راه اندازی و گسترش برنامه های مجازی</a:t>
                      </a:r>
                      <a:r>
                        <a:rPr lang="fa-IR" sz="18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B Lotus" panose="00000400000000000000" pitchFamily="2" charset="-78"/>
                        </a:rPr>
                        <a:t> بین المللی گروه </a:t>
                      </a:r>
                      <a:endParaRPr lang="en-US" sz="1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B Lotus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b="1" dirty="0" smtClean="0">
                          <a:cs typeface="B Lotus" panose="00000400000000000000" pitchFamily="2" charset="-78"/>
                        </a:rPr>
                        <a:t>۱۰</a:t>
                      </a:r>
                      <a:endParaRPr lang="en-US" b="1" dirty="0">
                        <a:cs typeface="B Lotus" panose="00000400000000000000" pitchFamily="2" charset="-7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88159626"/>
                  </a:ext>
                </a:extLst>
              </a:tr>
              <a:tr h="385466">
                <a:tc>
                  <a:txBody>
                    <a:bodyPr/>
                    <a:lstStyle/>
                    <a:p>
                      <a:pPr algn="ctr" rtl="1"/>
                      <a:r>
                        <a:rPr lang="fa-IR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B Lotus" panose="00000400000000000000" pitchFamily="2" charset="-78"/>
                        </a:rPr>
                        <a:t>محمد مهدی حاجی رحیم کاشی</a:t>
                      </a:r>
                      <a:endParaRPr lang="en-US" sz="1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B Lotus" panose="000004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a-IR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B Lotus" panose="00000400000000000000" pitchFamily="2" charset="-78"/>
                        </a:rPr>
                        <a:t>طراحی و تولید محتوا برای وب سایت گروه </a:t>
                      </a:r>
                      <a:endParaRPr lang="en-US" sz="1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B Lotus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b="1" dirty="0" smtClean="0">
                          <a:cs typeface="B Lotus" panose="00000400000000000000" pitchFamily="2" charset="-78"/>
                        </a:rPr>
                        <a:t>۱۱</a:t>
                      </a:r>
                      <a:endParaRPr lang="en-US" b="1" dirty="0">
                        <a:cs typeface="B Lotus" panose="00000400000000000000" pitchFamily="2" charset="-7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06374299"/>
                  </a:ext>
                </a:extLst>
              </a:tr>
              <a:tr h="385466">
                <a:tc>
                  <a:txBody>
                    <a:bodyPr/>
                    <a:lstStyle/>
                    <a:p>
                      <a:pPr algn="ctr" rtl="1"/>
                      <a:r>
                        <a:rPr lang="fa-IR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B Lotus" panose="00000400000000000000" pitchFamily="2" charset="-78"/>
                        </a:rPr>
                        <a:t>احمدرضا پوزش</a:t>
                      </a:r>
                      <a:endParaRPr lang="en-US" sz="1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B Lotus" panose="000004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a-IR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B Lotus" panose="00000400000000000000" pitchFamily="2" charset="-78"/>
                        </a:rPr>
                        <a:t>تدوین و پیاده سازی نقشه جامع هیئت علمی گروه بر اساس نیازها و اولویت های گروه </a:t>
                      </a:r>
                      <a:endParaRPr lang="en-US" sz="1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B Lotus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b="1" dirty="0" smtClean="0">
                          <a:cs typeface="B Lotus" panose="00000400000000000000" pitchFamily="2" charset="-78"/>
                        </a:rPr>
                        <a:t>۱۲</a:t>
                      </a:r>
                      <a:endParaRPr lang="en-US" b="1" dirty="0">
                        <a:cs typeface="B Lotus" panose="00000400000000000000" pitchFamily="2" charset="-7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44451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83264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همکاران سایر پروژه های گروه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23105358"/>
              </p:ext>
            </p:extLst>
          </p:nvPr>
        </p:nvGraphicFramePr>
        <p:xfrm>
          <a:off x="1111353" y="1953479"/>
          <a:ext cx="9931790" cy="16656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77435">
                  <a:extLst>
                    <a:ext uri="{9D8B030D-6E8A-4147-A177-3AD203B41FA5}">
                      <a16:colId xmlns:a16="http://schemas.microsoft.com/office/drawing/2014/main" val="1754737395"/>
                    </a:ext>
                  </a:extLst>
                </a:gridCol>
                <a:gridCol w="7042704">
                  <a:extLst>
                    <a:ext uri="{9D8B030D-6E8A-4147-A177-3AD203B41FA5}">
                      <a16:colId xmlns:a16="http://schemas.microsoft.com/office/drawing/2014/main" val="491623431"/>
                    </a:ext>
                  </a:extLst>
                </a:gridCol>
                <a:gridCol w="511651">
                  <a:extLst>
                    <a:ext uri="{9D8B030D-6E8A-4147-A177-3AD203B41FA5}">
                      <a16:colId xmlns:a16="http://schemas.microsoft.com/office/drawing/2014/main" val="637242892"/>
                    </a:ext>
                  </a:extLst>
                </a:gridCol>
              </a:tblGrid>
              <a:tr h="385466">
                <a:tc>
                  <a:txBody>
                    <a:bodyPr/>
                    <a:lstStyle/>
                    <a:p>
                      <a:pPr algn="r" rtl="1"/>
                      <a:endParaRPr lang="en-US" dirty="0">
                        <a:cs typeface="B Lotus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endParaRPr lang="en-US">
                        <a:cs typeface="B Lotus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endParaRPr lang="en-US">
                        <a:cs typeface="B Lotus" panose="00000400000000000000" pitchFamily="2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4663556"/>
                  </a:ext>
                </a:extLst>
              </a:tr>
              <a:tr h="474593">
                <a:tc>
                  <a:txBody>
                    <a:bodyPr/>
                    <a:lstStyle/>
                    <a:p>
                      <a:pPr marL="0" marR="0" lvl="0" indent="0" algn="ctr" defTabSz="4572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b="1" dirty="0" smtClean="0">
                          <a:cs typeface="B Lotus" panose="00000400000000000000" pitchFamily="2" charset="-78"/>
                        </a:rPr>
                        <a:t>دکتر امیرمحمد</a:t>
                      </a:r>
                      <a:r>
                        <a:rPr lang="fa-IR" b="1" baseline="0" dirty="0" smtClean="0">
                          <a:cs typeface="B Lotus" panose="00000400000000000000" pitchFamily="2" charset="-78"/>
                        </a:rPr>
                        <a:t> قربانی</a:t>
                      </a:r>
                    </a:p>
                    <a:p>
                      <a:pPr marL="0" marR="0" lvl="0" indent="0" algn="ctr" defTabSz="4572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b="1" baseline="0" dirty="0" smtClean="0">
                          <a:cs typeface="B Lotus" panose="00000400000000000000" pitchFamily="2" charset="-78"/>
                        </a:rPr>
                        <a:t>(پایان نامه دستیار گروه)</a:t>
                      </a:r>
                      <a:endParaRPr lang="en-US" b="1" dirty="0">
                        <a:cs typeface="B Lotus" panose="000004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a-IR" b="1" dirty="0" smtClean="0">
                          <a:cs typeface="B Lotus" panose="00000400000000000000" pitchFamily="2" charset="-78"/>
                        </a:rPr>
                        <a:t>نیازسنجی،</a:t>
                      </a:r>
                      <a:r>
                        <a:rPr lang="fa-IR" b="1" baseline="0" dirty="0" smtClean="0">
                          <a:cs typeface="B Lotus" panose="00000400000000000000" pitchFamily="2" charset="-78"/>
                        </a:rPr>
                        <a:t> طراحی، اجرا و ارزشیابی کوریکولوم مهارت های نرم برای دستیاران بیماری های داخلی دانشگاه علوم پزشکی تهران</a:t>
                      </a:r>
                      <a:endParaRPr lang="en-US" b="1" dirty="0">
                        <a:cs typeface="B Lotus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b="1" dirty="0" smtClean="0">
                          <a:cs typeface="B Lotus" panose="00000400000000000000" pitchFamily="2" charset="-78"/>
                        </a:rPr>
                        <a:t>۱</a:t>
                      </a:r>
                      <a:endParaRPr lang="en-US" b="1" dirty="0">
                        <a:cs typeface="B Lotus" panose="00000400000000000000" pitchFamily="2" charset="-7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82119393"/>
                  </a:ext>
                </a:extLst>
              </a:tr>
              <a:tr h="385466">
                <a:tc>
                  <a:txBody>
                    <a:bodyPr/>
                    <a:lstStyle/>
                    <a:p>
                      <a:pPr algn="ctr" rtl="1"/>
                      <a:r>
                        <a:rPr lang="fa-IR" b="1" dirty="0" smtClean="0">
                          <a:cs typeface="B Lotus" panose="00000400000000000000" pitchFamily="2" charset="-78"/>
                        </a:rPr>
                        <a:t>دکتر فرشاد شاه</a:t>
                      </a:r>
                      <a:r>
                        <a:rPr lang="fa-IR" b="1" baseline="0" dirty="0" smtClean="0">
                          <a:cs typeface="B Lotus" panose="00000400000000000000" pitchFamily="2" charset="-78"/>
                        </a:rPr>
                        <a:t> کرمی</a:t>
                      </a:r>
                    </a:p>
                    <a:p>
                      <a:pPr algn="ctr" rtl="1"/>
                      <a:r>
                        <a:rPr lang="fa-IR" b="1" baseline="0" dirty="0" smtClean="0">
                          <a:cs typeface="B Lotus" panose="00000400000000000000" pitchFamily="2" charset="-78"/>
                        </a:rPr>
                        <a:t>(طرح سرباز نخبگی)</a:t>
                      </a:r>
                      <a:endParaRPr lang="en-US" b="1" dirty="0">
                        <a:cs typeface="B Lotus" panose="000004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rtl="1"/>
                      <a:endParaRPr lang="en-US" sz="1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B Lotus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b="1" dirty="0" smtClean="0">
                          <a:cs typeface="B Lotus" panose="00000400000000000000" pitchFamily="2" charset="-78"/>
                        </a:rPr>
                        <a:t>۲</a:t>
                      </a:r>
                      <a:endParaRPr lang="en-US" b="1" dirty="0">
                        <a:cs typeface="B Lotus" panose="00000400000000000000" pitchFamily="2" charset="-7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3951164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03882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/>
              <a:t>چالش های پیش رو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475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a-IR" dirty="0"/>
              <a:t>چالش های پیش رو-۱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fa-IR" sz="2800" b="1" dirty="0"/>
              <a:t>درون گروه: </a:t>
            </a:r>
          </a:p>
          <a:p>
            <a:pPr marL="633413" lvl="1" indent="-295275"/>
            <a:r>
              <a:rPr lang="fa-IR" dirty="0" smtClean="0"/>
              <a:t>کاهش </a:t>
            </a:r>
            <a:r>
              <a:rPr lang="fa-IR" dirty="0"/>
              <a:t>انگیزه مدیران، اعضای هیئت علمی و فراگیرندگان گروه</a:t>
            </a:r>
          </a:p>
          <a:p>
            <a:pPr marL="633413" lvl="1" indent="-295275"/>
            <a:r>
              <a:rPr lang="fa-IR" dirty="0"/>
              <a:t>ضعف هویت مشترک گروهی (گستردگی زیاد گروه از نظر توزیع بیمارستانی و توزیع رشته ای)</a:t>
            </a:r>
          </a:p>
          <a:p>
            <a:pPr marL="633413" lvl="1" indent="-295275"/>
            <a:r>
              <a:rPr lang="fa-IR" dirty="0"/>
              <a:t>دشواری تعادل بین ماهیت جنرال رشته بیماری های داخلی و فوق تخصصی رشته های زیرمجموعه</a:t>
            </a:r>
            <a:endParaRPr lang="en-US" dirty="0"/>
          </a:p>
          <a:p>
            <a:pPr marL="633413" lvl="1" indent="-295275"/>
            <a:r>
              <a:rPr lang="fa-IR" dirty="0"/>
              <a:t>عدم برخورداری اعضای هیئت علمی از شرایط کاری نسبتا یکسان (وجود تفاوت های شدید از نظر امکانات و منابع) </a:t>
            </a:r>
            <a:endParaRPr lang="en-US" dirty="0"/>
          </a:p>
          <a:p>
            <a:pPr marL="633413" lvl="1" indent="-295275"/>
            <a:r>
              <a:rPr lang="fa-IR" dirty="0"/>
              <a:t>نامدون بودن روند </a:t>
            </a:r>
            <a:r>
              <a:rPr lang="fa-IR" dirty="0" smtClean="0"/>
              <a:t>و روال­های مدیریتی در سطح گروه و نیز تعاملات </a:t>
            </a:r>
            <a:r>
              <a:rPr lang="fa-IR" dirty="0"/>
              <a:t>گروه با سطوح بالاتر در دانشگاه </a:t>
            </a:r>
            <a:endParaRPr lang="en-US" dirty="0"/>
          </a:p>
          <a:p>
            <a:pPr marL="633413" lvl="1" indent="-295275"/>
            <a:r>
              <a:rPr lang="fa-IR" dirty="0"/>
              <a:t>گستردگی و پیچیدگی برنامه­های در دست اقدام </a:t>
            </a:r>
            <a:endParaRPr lang="en-US" dirty="0"/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284964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a-IR" dirty="0"/>
              <a:t>چالش های پیش رو-۲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2113577"/>
            <a:ext cx="9982197" cy="3940856"/>
          </a:xfrm>
        </p:spPr>
        <p:txBody>
          <a:bodyPr>
            <a:normAutofit fontScale="92500"/>
          </a:bodyPr>
          <a:lstStyle/>
          <a:p>
            <a:r>
              <a:rPr lang="fa-IR" sz="2800" b="1" dirty="0"/>
              <a:t>بیرون گروه:</a:t>
            </a:r>
          </a:p>
          <a:p>
            <a:pPr marL="633413" lvl="1" indent="-239713"/>
            <a:r>
              <a:rPr lang="fa-IR" dirty="0"/>
              <a:t>دخالت­های بیرون دانشگاهی در امور گروه</a:t>
            </a:r>
            <a:endParaRPr lang="en-US" dirty="0"/>
          </a:p>
          <a:p>
            <a:pPr marL="633413" lvl="1" indent="-239713"/>
            <a:r>
              <a:rPr lang="fa-IR" dirty="0"/>
              <a:t>غلبه مدیریت اجرایی بر حکمرانی آکادمیک در دانشگاه</a:t>
            </a:r>
          </a:p>
          <a:p>
            <a:pPr marL="633413" lvl="1" indent="-239713"/>
            <a:r>
              <a:rPr lang="fa-IR" dirty="0"/>
              <a:t>سیاست های جدید وزارت در زمینه تامین هیئت علمی (به ویژه هیئت علمی داخلی جنرال</a:t>
            </a:r>
            <a:r>
              <a:rPr lang="fa-IR" dirty="0" smtClean="0"/>
              <a:t>)</a:t>
            </a:r>
          </a:p>
          <a:p>
            <a:pPr marL="633413" lvl="1" indent="-239713"/>
            <a:r>
              <a:rPr lang="fa-IR" dirty="0" smtClean="0"/>
              <a:t>مشخص نبودن متولی تامین زیرساخت های گروه های بالینی (سردرگم بین بیمارستان ها و دانشکده پزشکی)</a:t>
            </a:r>
            <a:endParaRPr lang="fa-IR" dirty="0"/>
          </a:p>
          <a:p>
            <a:pPr marL="633413" lvl="1" indent="-239713"/>
            <a:r>
              <a:rPr lang="fa-IR" dirty="0"/>
              <a:t>مشخص نبودن دقیق رابطه بین مراکز تحقیقاتی و بخش های داخلی مرتبط در بیمارستان های دانشگاه </a:t>
            </a:r>
            <a:endParaRPr lang="en-US" dirty="0"/>
          </a:p>
          <a:p>
            <a:pPr marL="633413" lvl="1" indent="-239713"/>
            <a:r>
              <a:rPr lang="fa-IR" dirty="0"/>
              <a:t>افق نامشخص گسترش محیط­های بالینی دانشگاه در مقابل محدودیت شدید جذب هیئت </a:t>
            </a:r>
            <a:r>
              <a:rPr lang="fa-IR" dirty="0" smtClean="0"/>
              <a:t>علمی</a:t>
            </a:r>
          </a:p>
          <a:p>
            <a:pPr marL="633413" lvl="1" indent="-239713"/>
            <a:r>
              <a:rPr lang="fa-IR" dirty="0" smtClean="0"/>
              <a:t>افزایش مستمر تعداد دانشجویان به ویژه در مقطع پزشکی عمومی در سال های آینده 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1364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/>
              <a:t>اطلاعات پایه- اعضای هیئت علمی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19639482"/>
              </p:ext>
            </p:extLst>
          </p:nvPr>
        </p:nvGraphicFramePr>
        <p:xfrm>
          <a:off x="5528603" y="2357082"/>
          <a:ext cx="5553390" cy="3353063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167619">
                  <a:extLst>
                    <a:ext uri="{9D8B030D-6E8A-4147-A177-3AD203B41FA5}">
                      <a16:colId xmlns:a16="http://schemas.microsoft.com/office/drawing/2014/main" val="737984523"/>
                    </a:ext>
                  </a:extLst>
                </a:gridCol>
                <a:gridCol w="1167619">
                  <a:extLst>
                    <a:ext uri="{9D8B030D-6E8A-4147-A177-3AD203B41FA5}">
                      <a16:colId xmlns:a16="http://schemas.microsoft.com/office/drawing/2014/main" val="511433237"/>
                    </a:ext>
                  </a:extLst>
                </a:gridCol>
                <a:gridCol w="1622999">
                  <a:extLst>
                    <a:ext uri="{9D8B030D-6E8A-4147-A177-3AD203B41FA5}">
                      <a16:colId xmlns:a16="http://schemas.microsoft.com/office/drawing/2014/main" val="3660120526"/>
                    </a:ext>
                  </a:extLst>
                </a:gridCol>
                <a:gridCol w="1595153">
                  <a:extLst>
                    <a:ext uri="{9D8B030D-6E8A-4147-A177-3AD203B41FA5}">
                      <a16:colId xmlns:a16="http://schemas.microsoft.com/office/drawing/2014/main" val="4259693350"/>
                    </a:ext>
                  </a:extLst>
                </a:gridCol>
              </a:tblGrid>
              <a:tr h="759862">
                <a:tc>
                  <a:txBody>
                    <a:bodyPr/>
                    <a:lstStyle/>
                    <a:p>
                      <a:pPr algn="ctr" rtl="1"/>
                      <a:r>
                        <a:rPr lang="fa-IR" sz="2400" dirty="0">
                          <a:cs typeface="B Titr" panose="00000700000000000000" pitchFamily="2" charset="-78"/>
                        </a:rPr>
                        <a:t>آقا</a:t>
                      </a:r>
                      <a:endParaRPr lang="en-US" sz="2400" dirty="0">
                        <a:cs typeface="B Titr" panose="000007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2400" dirty="0">
                          <a:cs typeface="B Titr" panose="00000700000000000000" pitchFamily="2" charset="-78"/>
                        </a:rPr>
                        <a:t>خانم </a:t>
                      </a:r>
                      <a:endParaRPr lang="en-US" sz="2400" dirty="0">
                        <a:cs typeface="B Titr" panose="000007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2800" dirty="0">
                          <a:cs typeface="B Titr" panose="00000700000000000000" pitchFamily="2" charset="-78"/>
                        </a:rPr>
                        <a:t>جمع</a:t>
                      </a:r>
                      <a:endParaRPr lang="en-US" sz="2800" dirty="0">
                        <a:cs typeface="B Titr" panose="000007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a-IR" sz="2400" dirty="0">
                          <a:cs typeface="B Titr" panose="00000700000000000000" pitchFamily="2" charset="-78"/>
                        </a:rPr>
                        <a:t>مرتبه علمی</a:t>
                      </a:r>
                      <a:endParaRPr lang="en-US" sz="2400" dirty="0">
                        <a:cs typeface="B Titr" panose="00000700000000000000" pitchFamily="2" charset="-7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6291771"/>
                  </a:ext>
                </a:extLst>
              </a:tr>
              <a:tr h="611113">
                <a:tc>
                  <a:txBody>
                    <a:bodyPr/>
                    <a:lstStyle/>
                    <a:p>
                      <a:pPr marL="0" algn="ctr" defTabSz="457200" rtl="1" eaLnBrk="1" latinLnBrk="0" hangingPunct="1"/>
                      <a:r>
                        <a:rPr lang="fa-IR" sz="2400" dirty="0">
                          <a:cs typeface="B Titr" panose="00000700000000000000" pitchFamily="2" charset="-78"/>
                        </a:rPr>
                        <a:t>19</a:t>
                      </a:r>
                      <a:endParaRPr lang="en-US" sz="2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B Lotus" panose="000004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457200" rtl="1" eaLnBrk="1" latinLnBrk="0" hangingPunct="1"/>
                      <a:r>
                        <a:rPr lang="fa-IR" sz="2400" dirty="0">
                          <a:cs typeface="B Titr" panose="00000700000000000000" pitchFamily="2" charset="-78"/>
                        </a:rPr>
                        <a:t>۵</a:t>
                      </a:r>
                      <a:endParaRPr lang="fa-IR" sz="2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B Lotus" panose="000004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400" dirty="0">
                          <a:cs typeface="B Titr" panose="00000700000000000000" pitchFamily="2" charset="-78"/>
                        </a:rPr>
                        <a:t> </a:t>
                      </a:r>
                      <a:r>
                        <a:rPr lang="fa-IR" sz="2400" dirty="0">
                          <a:cs typeface="B Titr" panose="00000700000000000000" pitchFamily="2" charset="-78"/>
                        </a:rPr>
                        <a:t>۲۴ </a:t>
                      </a:r>
                      <a:r>
                        <a:rPr lang="fa-IR" sz="2800" b="1" dirty="0">
                          <a:cs typeface="B Lotus" panose="00000400000000000000" pitchFamily="2" charset="-78"/>
                        </a:rPr>
                        <a:t>(٪۱۷)</a:t>
                      </a:r>
                      <a:endParaRPr lang="fa-IR" sz="2400" b="1" dirty="0">
                        <a:cs typeface="B Lotus" panose="000004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a-IR" sz="2800" dirty="0">
                          <a:cs typeface="B Titr" panose="00000700000000000000" pitchFamily="2" charset="-78"/>
                        </a:rPr>
                        <a:t>استاد</a:t>
                      </a:r>
                      <a:endParaRPr lang="en-US" sz="2800" dirty="0">
                        <a:cs typeface="B Titr" panose="00000700000000000000" pitchFamily="2" charset="-7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36234579"/>
                  </a:ext>
                </a:extLst>
              </a:tr>
              <a:tr h="611113">
                <a:tc>
                  <a:txBody>
                    <a:bodyPr/>
                    <a:lstStyle/>
                    <a:p>
                      <a:pPr marL="0" algn="ctr" defTabSz="457200" rtl="1" eaLnBrk="1" latinLnBrk="0" hangingPunct="1"/>
                      <a:r>
                        <a:rPr lang="fa-IR" sz="2400" dirty="0">
                          <a:cs typeface="B Titr" panose="00000700000000000000" pitchFamily="2" charset="-78"/>
                        </a:rPr>
                        <a:t>۲۶</a:t>
                      </a:r>
                      <a:endParaRPr lang="en-US" sz="2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B Lotus" panose="000004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2400" dirty="0" smtClean="0">
                          <a:cs typeface="B Titr" panose="00000700000000000000" pitchFamily="2" charset="-78"/>
                        </a:rPr>
                        <a:t>۲۸</a:t>
                      </a:r>
                      <a:endParaRPr lang="en-US" sz="2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B Lotus" panose="000004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2400" dirty="0">
                          <a:cs typeface="B Titr" panose="00000700000000000000" pitchFamily="2" charset="-78"/>
                        </a:rPr>
                        <a:t>۵۴ </a:t>
                      </a:r>
                      <a:r>
                        <a:rPr lang="fa-IR" sz="2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B Lotus" panose="00000400000000000000" pitchFamily="2" charset="-78"/>
                        </a:rPr>
                        <a:t>(٪</a:t>
                      </a:r>
                      <a:r>
                        <a:rPr lang="fa-IR" sz="2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B Lotus" panose="00000400000000000000" pitchFamily="2" charset="-78"/>
                        </a:rPr>
                        <a:t>۳۷)</a:t>
                      </a:r>
                      <a:endParaRPr lang="en-US" sz="2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B Lotus" panose="000004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a-IR" sz="2800" dirty="0">
                          <a:cs typeface="B Titr" panose="00000700000000000000" pitchFamily="2" charset="-78"/>
                        </a:rPr>
                        <a:t>دانشیار</a:t>
                      </a:r>
                      <a:endParaRPr lang="en-US" sz="2800" dirty="0">
                        <a:cs typeface="B Titr" panose="00000700000000000000" pitchFamily="2" charset="-7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88605086"/>
                  </a:ext>
                </a:extLst>
              </a:tr>
              <a:tr h="611113">
                <a:tc>
                  <a:txBody>
                    <a:bodyPr/>
                    <a:lstStyle/>
                    <a:p>
                      <a:pPr marL="0" algn="ctr" defTabSz="457200" rtl="1" eaLnBrk="1" latinLnBrk="0" hangingPunct="1"/>
                      <a:r>
                        <a:rPr lang="fa-IR" sz="2400" dirty="0">
                          <a:cs typeface="B Titr" panose="00000700000000000000" pitchFamily="2" charset="-78"/>
                        </a:rPr>
                        <a:t>۲۶</a:t>
                      </a:r>
                      <a:endParaRPr lang="en-US" sz="2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B Lotus" panose="000004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2400" dirty="0" smtClean="0">
                          <a:cs typeface="B Titr" panose="00000700000000000000" pitchFamily="2" charset="-78"/>
                        </a:rPr>
                        <a:t>۴۱</a:t>
                      </a:r>
                      <a:endParaRPr lang="en-US" sz="2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B Lotus" panose="000004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2400" dirty="0">
                          <a:cs typeface="B Titr" panose="00000700000000000000" pitchFamily="2" charset="-78"/>
                        </a:rPr>
                        <a:t>۶۸ </a:t>
                      </a:r>
                      <a:r>
                        <a:rPr lang="fa-IR" sz="2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B Lotus" panose="00000400000000000000" pitchFamily="2" charset="-78"/>
                        </a:rPr>
                        <a:t>(٪</a:t>
                      </a:r>
                      <a:r>
                        <a:rPr lang="fa-IR" sz="2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B Lotus" panose="00000400000000000000" pitchFamily="2" charset="-78"/>
                        </a:rPr>
                        <a:t>۴۶)</a:t>
                      </a:r>
                      <a:endParaRPr lang="en-US" sz="2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B Lotus" panose="000004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a-IR" sz="2800" dirty="0">
                          <a:cs typeface="B Titr" panose="00000700000000000000" pitchFamily="2" charset="-78"/>
                        </a:rPr>
                        <a:t>استادیار</a:t>
                      </a:r>
                      <a:endParaRPr lang="en-US" sz="2800" dirty="0">
                        <a:cs typeface="B Titr" panose="00000700000000000000" pitchFamily="2" charset="-7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31935324"/>
                  </a:ext>
                </a:extLst>
              </a:tr>
              <a:tr h="759862">
                <a:tc>
                  <a:txBody>
                    <a:bodyPr/>
                    <a:lstStyle/>
                    <a:p>
                      <a:pPr algn="ctr" rtl="1"/>
                      <a:r>
                        <a:rPr lang="fa-IR" sz="2400" dirty="0">
                          <a:cs typeface="B Titr" panose="00000700000000000000" pitchFamily="2" charset="-78"/>
                        </a:rPr>
                        <a:t>۷۱</a:t>
                      </a:r>
                      <a:endParaRPr lang="en-US" sz="2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B Lotus" panose="000004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457200" rtl="1" eaLnBrk="1" latinLnBrk="0" hangingPunct="1"/>
                      <a:r>
                        <a:rPr lang="fa-IR" sz="2400" dirty="0">
                          <a:cs typeface="B Titr" panose="00000700000000000000" pitchFamily="2" charset="-78"/>
                        </a:rPr>
                        <a:t>۷۴</a:t>
                      </a:r>
                      <a:endParaRPr lang="en-US" sz="2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B Lotus" panose="000004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2400" dirty="0">
                          <a:cs typeface="B Titr" panose="00000700000000000000" pitchFamily="2" charset="-78"/>
                        </a:rPr>
                        <a:t>۱۴۵</a:t>
                      </a:r>
                      <a:endParaRPr lang="en-US" sz="2400" dirty="0">
                        <a:cs typeface="B Titr" panose="000007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fa-IR" sz="3200" dirty="0">
                          <a:cs typeface="B Titr" panose="00000700000000000000" pitchFamily="2" charset="-78"/>
                        </a:rPr>
                        <a:t>جمع</a:t>
                      </a:r>
                      <a:endParaRPr lang="en-US" sz="3200" dirty="0">
                        <a:cs typeface="B Titr" panose="00000700000000000000" pitchFamily="2" charset="-7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89319440"/>
                  </a:ext>
                </a:extLst>
              </a:tr>
            </a:tbl>
          </a:graphicData>
        </a:graphic>
      </p:graphicFrame>
      <p:graphicFrame>
        <p:nvGraphicFramePr>
          <p:cNvPr id="9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41316937"/>
              </p:ext>
            </p:extLst>
          </p:nvPr>
        </p:nvGraphicFramePr>
        <p:xfrm>
          <a:off x="-1016613" y="1776954"/>
          <a:ext cx="7628429" cy="44289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758795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درصد مرتبه علمی هیئت علمی گروه بر حسب جنسیت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84534601"/>
              </p:ext>
            </p:extLst>
          </p:nvPr>
        </p:nvGraphicFramePr>
        <p:xfrm>
          <a:off x="1295402" y="2098449"/>
          <a:ext cx="9601200" cy="39417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01918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/>
              <a:t>توزیع زیررشته ای اعضای هیئت علمی گروه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20378719"/>
              </p:ext>
            </p:extLst>
          </p:nvPr>
        </p:nvGraphicFramePr>
        <p:xfrm>
          <a:off x="6966857" y="2150383"/>
          <a:ext cx="4132773" cy="3639999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655527">
                  <a:extLst>
                    <a:ext uri="{9D8B030D-6E8A-4147-A177-3AD203B41FA5}">
                      <a16:colId xmlns:a16="http://schemas.microsoft.com/office/drawing/2014/main" val="1841052700"/>
                    </a:ext>
                  </a:extLst>
                </a:gridCol>
                <a:gridCol w="1720372">
                  <a:extLst>
                    <a:ext uri="{9D8B030D-6E8A-4147-A177-3AD203B41FA5}">
                      <a16:colId xmlns:a16="http://schemas.microsoft.com/office/drawing/2014/main" val="2978028630"/>
                    </a:ext>
                  </a:extLst>
                </a:gridCol>
                <a:gridCol w="756874">
                  <a:extLst>
                    <a:ext uri="{9D8B030D-6E8A-4147-A177-3AD203B41FA5}">
                      <a16:colId xmlns:a16="http://schemas.microsoft.com/office/drawing/2014/main" val="3086771082"/>
                    </a:ext>
                  </a:extLst>
                </a:gridCol>
              </a:tblGrid>
              <a:tr h="448241">
                <a:tc>
                  <a:txBody>
                    <a:bodyPr/>
                    <a:lstStyle/>
                    <a:p>
                      <a:pPr algn="ctr" rtl="1"/>
                      <a:r>
                        <a:rPr lang="fa-IR" dirty="0">
                          <a:cs typeface="B Titr" panose="00000700000000000000" pitchFamily="2" charset="-78"/>
                        </a:rPr>
                        <a:t>تعداد</a:t>
                      </a:r>
                      <a:endParaRPr lang="en-US" dirty="0">
                        <a:cs typeface="B Titr" panose="000007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dirty="0">
                          <a:cs typeface="B Titr" panose="00000700000000000000" pitchFamily="2" charset="-78"/>
                        </a:rPr>
                        <a:t>زیررشته</a:t>
                      </a:r>
                      <a:endParaRPr lang="en-US" dirty="0">
                        <a:cs typeface="B Titr" panose="000007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dirty="0">
                          <a:cs typeface="B Titr" panose="00000700000000000000" pitchFamily="2" charset="-78"/>
                        </a:rPr>
                        <a:t>ردیف</a:t>
                      </a:r>
                      <a:endParaRPr lang="en-US" dirty="0">
                        <a:cs typeface="B Titr" panose="00000700000000000000" pitchFamily="2" charset="-7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40310517"/>
                  </a:ext>
                </a:extLst>
              </a:tr>
              <a:tr h="403714">
                <a:tc>
                  <a:txBody>
                    <a:bodyPr/>
                    <a:lstStyle/>
                    <a:p>
                      <a:pPr algn="ctr" rtl="1"/>
                      <a:r>
                        <a:rPr lang="fa-IR" sz="2000" b="1" dirty="0">
                          <a:cs typeface="B Titr" panose="00000700000000000000" pitchFamily="2" charset="-78"/>
                        </a:rPr>
                        <a:t>۱۸</a:t>
                      </a:r>
                      <a:endParaRPr lang="en-US" sz="2000" b="1" dirty="0">
                        <a:cs typeface="B Titr" panose="000007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dirty="0">
                          <a:cs typeface="B Titr" panose="00000700000000000000" pitchFamily="2" charset="-78"/>
                        </a:rPr>
                        <a:t>داخلی جنرال </a:t>
                      </a:r>
                      <a:endParaRPr lang="en-US" dirty="0">
                        <a:cs typeface="B Titr" panose="000007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2000" b="1" dirty="0">
                          <a:cs typeface="B Titr" panose="00000700000000000000" pitchFamily="2" charset="-78"/>
                        </a:rPr>
                        <a:t>۱</a:t>
                      </a:r>
                      <a:endParaRPr lang="en-US" sz="2000" b="1" dirty="0">
                        <a:cs typeface="B Titr" panose="00000700000000000000" pitchFamily="2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6593031"/>
                  </a:ext>
                </a:extLst>
              </a:tr>
              <a:tr h="403714">
                <a:tc>
                  <a:txBody>
                    <a:bodyPr/>
                    <a:lstStyle/>
                    <a:p>
                      <a:pPr algn="ctr" rtl="1"/>
                      <a:r>
                        <a:rPr lang="fa-IR" sz="2000" b="1" dirty="0">
                          <a:cs typeface="B Titr" panose="00000700000000000000" pitchFamily="2" charset="-78"/>
                        </a:rPr>
                        <a:t>۱۶</a:t>
                      </a:r>
                      <a:endParaRPr lang="en-US" sz="2000" b="1" dirty="0">
                        <a:cs typeface="B Titr" panose="000007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dirty="0">
                          <a:cs typeface="B Titr" panose="00000700000000000000" pitchFamily="2" charset="-78"/>
                        </a:rPr>
                        <a:t>بیماری های ریه </a:t>
                      </a:r>
                      <a:endParaRPr lang="en-US" dirty="0">
                        <a:cs typeface="B Titr" panose="000007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2000" b="1" dirty="0">
                          <a:cs typeface="B Titr" panose="00000700000000000000" pitchFamily="2" charset="-78"/>
                        </a:rPr>
                        <a:t>۲</a:t>
                      </a:r>
                      <a:endParaRPr lang="en-US" sz="2000" b="1" dirty="0">
                        <a:cs typeface="B Titr" panose="00000700000000000000" pitchFamily="2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7837435"/>
                  </a:ext>
                </a:extLst>
              </a:tr>
              <a:tr h="403714">
                <a:tc>
                  <a:txBody>
                    <a:bodyPr/>
                    <a:lstStyle/>
                    <a:p>
                      <a:pPr algn="ctr" rtl="1"/>
                      <a:r>
                        <a:rPr lang="fa-IR" sz="2000" b="1" dirty="0">
                          <a:cs typeface="B Titr" panose="00000700000000000000" pitchFamily="2" charset="-78"/>
                        </a:rPr>
                        <a:t>۱۵</a:t>
                      </a:r>
                      <a:endParaRPr lang="en-US" sz="2000" b="1" dirty="0">
                        <a:cs typeface="B Titr" panose="000007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dirty="0">
                          <a:cs typeface="B Titr" panose="00000700000000000000" pitchFamily="2" charset="-78"/>
                        </a:rPr>
                        <a:t>روماتولوژی</a:t>
                      </a:r>
                      <a:endParaRPr lang="en-US" dirty="0">
                        <a:cs typeface="B Titr" panose="000007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2000" b="1" dirty="0">
                          <a:cs typeface="B Titr" panose="00000700000000000000" pitchFamily="2" charset="-78"/>
                        </a:rPr>
                        <a:t>۳</a:t>
                      </a:r>
                      <a:endParaRPr lang="en-US" sz="2000" b="1" dirty="0">
                        <a:cs typeface="B Titr" panose="00000700000000000000" pitchFamily="2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4725596"/>
                  </a:ext>
                </a:extLst>
              </a:tr>
              <a:tr h="403714">
                <a:tc>
                  <a:txBody>
                    <a:bodyPr/>
                    <a:lstStyle/>
                    <a:p>
                      <a:pPr algn="ctr" rtl="1"/>
                      <a:r>
                        <a:rPr lang="fa-IR" sz="2000" b="1" dirty="0">
                          <a:cs typeface="B Titr" panose="00000700000000000000" pitchFamily="2" charset="-78"/>
                        </a:rPr>
                        <a:t>۲۶</a:t>
                      </a:r>
                      <a:endParaRPr lang="en-US" sz="2000" b="1" dirty="0">
                        <a:cs typeface="B Titr" panose="000007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dirty="0">
                          <a:cs typeface="B Titr" panose="00000700000000000000" pitchFamily="2" charset="-78"/>
                        </a:rPr>
                        <a:t>گوارش و کبد </a:t>
                      </a:r>
                      <a:endParaRPr lang="en-US" dirty="0">
                        <a:cs typeface="B Titr" panose="000007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2000" b="1" dirty="0">
                          <a:cs typeface="B Titr" panose="00000700000000000000" pitchFamily="2" charset="-78"/>
                        </a:rPr>
                        <a:t>۴</a:t>
                      </a:r>
                      <a:endParaRPr lang="en-US" sz="2000" b="1" dirty="0">
                        <a:cs typeface="B Titr" panose="00000700000000000000" pitchFamily="2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4181945"/>
                  </a:ext>
                </a:extLst>
              </a:tr>
              <a:tr h="403714">
                <a:tc>
                  <a:txBody>
                    <a:bodyPr/>
                    <a:lstStyle/>
                    <a:p>
                      <a:pPr algn="ctr" rtl="1"/>
                      <a:r>
                        <a:rPr lang="fa-IR" sz="2000" b="1" dirty="0">
                          <a:cs typeface="B Titr" panose="00000700000000000000" pitchFamily="2" charset="-78"/>
                        </a:rPr>
                        <a:t>۲۳</a:t>
                      </a:r>
                      <a:endParaRPr lang="en-US" sz="2000" b="1" dirty="0">
                        <a:cs typeface="B Titr" panose="000007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dirty="0">
                          <a:cs typeface="B Titr" panose="00000700000000000000" pitchFamily="2" charset="-78"/>
                        </a:rPr>
                        <a:t>بیماری های غدد</a:t>
                      </a:r>
                      <a:endParaRPr lang="en-US" dirty="0">
                        <a:cs typeface="B Titr" panose="000007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2000" b="1" dirty="0">
                          <a:cs typeface="B Titr" panose="00000700000000000000" pitchFamily="2" charset="-78"/>
                        </a:rPr>
                        <a:t>۵</a:t>
                      </a:r>
                      <a:endParaRPr lang="en-US" sz="2000" b="1" dirty="0">
                        <a:cs typeface="B Titr" panose="00000700000000000000" pitchFamily="2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518253"/>
                  </a:ext>
                </a:extLst>
              </a:tr>
              <a:tr h="403714">
                <a:tc>
                  <a:txBody>
                    <a:bodyPr/>
                    <a:lstStyle/>
                    <a:p>
                      <a:pPr algn="ctr" rtl="1"/>
                      <a:r>
                        <a:rPr lang="fa-IR" sz="2000" b="1" dirty="0">
                          <a:cs typeface="B Titr" panose="00000700000000000000" pitchFamily="2" charset="-78"/>
                        </a:rPr>
                        <a:t>۲۱</a:t>
                      </a:r>
                      <a:endParaRPr lang="en-US" sz="2000" b="1" dirty="0">
                        <a:cs typeface="B Titr" panose="000007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dirty="0">
                          <a:cs typeface="B Titr" panose="00000700000000000000" pitchFamily="2" charset="-78"/>
                        </a:rPr>
                        <a:t>خون</a:t>
                      </a:r>
                      <a:r>
                        <a:rPr lang="fa-IR" baseline="0" dirty="0">
                          <a:cs typeface="B Titr" panose="00000700000000000000" pitchFamily="2" charset="-78"/>
                        </a:rPr>
                        <a:t> و انکولوژی</a:t>
                      </a:r>
                      <a:endParaRPr lang="en-US" dirty="0">
                        <a:cs typeface="B Titr" panose="000007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2000" b="1" dirty="0">
                          <a:cs typeface="B Titr" panose="00000700000000000000" pitchFamily="2" charset="-78"/>
                        </a:rPr>
                        <a:t>۶</a:t>
                      </a:r>
                      <a:endParaRPr lang="en-US" sz="2000" b="1" dirty="0">
                        <a:cs typeface="B Titr" panose="00000700000000000000" pitchFamily="2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9345601"/>
                  </a:ext>
                </a:extLst>
              </a:tr>
              <a:tr h="403714">
                <a:tc>
                  <a:txBody>
                    <a:bodyPr/>
                    <a:lstStyle/>
                    <a:p>
                      <a:pPr algn="ctr" rtl="1"/>
                      <a:r>
                        <a:rPr lang="fa-IR" sz="2000" b="1" dirty="0">
                          <a:cs typeface="B Titr" panose="00000700000000000000" pitchFamily="2" charset="-78"/>
                        </a:rPr>
                        <a:t>۲۶</a:t>
                      </a:r>
                      <a:endParaRPr lang="en-US" sz="2000" b="1" dirty="0">
                        <a:cs typeface="B Titr" panose="000007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dirty="0">
                          <a:cs typeface="B Titr" panose="00000700000000000000" pitchFamily="2" charset="-78"/>
                        </a:rPr>
                        <a:t>نفرولوژی</a:t>
                      </a:r>
                      <a:endParaRPr lang="en-US" dirty="0">
                        <a:cs typeface="B Titr" panose="000007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2000" b="1" dirty="0">
                          <a:cs typeface="B Titr" panose="00000700000000000000" pitchFamily="2" charset="-78"/>
                        </a:rPr>
                        <a:t>۷</a:t>
                      </a:r>
                      <a:endParaRPr lang="en-US" sz="2000" b="1" dirty="0">
                        <a:cs typeface="B Titr" panose="00000700000000000000" pitchFamily="2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0969585"/>
                  </a:ext>
                </a:extLst>
              </a:tr>
              <a:tr h="285514">
                <a:tc>
                  <a:txBody>
                    <a:bodyPr/>
                    <a:lstStyle/>
                    <a:p>
                      <a:pPr algn="ctr" rtl="1"/>
                      <a:r>
                        <a:rPr lang="fa-IR" sz="1800" dirty="0">
                          <a:cs typeface="B Titr" panose="00000700000000000000" pitchFamily="2" charset="-78"/>
                        </a:rPr>
                        <a:t>۱۴۵</a:t>
                      </a:r>
                      <a:endParaRPr lang="en-US" sz="1800" dirty="0">
                        <a:cs typeface="B Titr" panose="00000700000000000000" pitchFamily="2" charset="-78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/>
                      <a:r>
                        <a:rPr lang="fa-IR" dirty="0">
                          <a:cs typeface="B Titr" panose="00000700000000000000" pitchFamily="2" charset="-78"/>
                        </a:rPr>
                        <a:t>جمع کل</a:t>
                      </a:r>
                      <a:endParaRPr lang="en-US" dirty="0">
                        <a:cs typeface="B Titr" panose="00000700000000000000" pitchFamily="2" charset="-78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rtl="1"/>
                      <a:endParaRPr lang="en-US" dirty="0">
                        <a:cs typeface="B Titr" panose="00000700000000000000" pitchFamily="2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0369968"/>
                  </a:ext>
                </a:extLst>
              </a:tr>
            </a:tbl>
          </a:graphicData>
        </a:graphic>
      </p:graphicFrame>
      <p:graphicFrame>
        <p:nvGraphicFramePr>
          <p:cNvPr id="6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89628046"/>
              </p:ext>
            </p:extLst>
          </p:nvPr>
        </p:nvGraphicFramePr>
        <p:xfrm>
          <a:off x="885372" y="2112963"/>
          <a:ext cx="5533736" cy="39417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790624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/>
              <a:t>اطلاعات پایه- اعضای هیئت علمی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29529698"/>
              </p:ext>
            </p:extLst>
          </p:nvPr>
        </p:nvGraphicFramePr>
        <p:xfrm>
          <a:off x="829992" y="2318307"/>
          <a:ext cx="10466366" cy="3529056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256459">
                  <a:extLst>
                    <a:ext uri="{9D8B030D-6E8A-4147-A177-3AD203B41FA5}">
                      <a16:colId xmlns:a16="http://schemas.microsoft.com/office/drawing/2014/main" val="3888892065"/>
                    </a:ext>
                  </a:extLst>
                </a:gridCol>
                <a:gridCol w="1256459">
                  <a:extLst>
                    <a:ext uri="{9D8B030D-6E8A-4147-A177-3AD203B41FA5}">
                      <a16:colId xmlns:a16="http://schemas.microsoft.com/office/drawing/2014/main" val="2256446908"/>
                    </a:ext>
                  </a:extLst>
                </a:gridCol>
                <a:gridCol w="1256459">
                  <a:extLst>
                    <a:ext uri="{9D8B030D-6E8A-4147-A177-3AD203B41FA5}">
                      <a16:colId xmlns:a16="http://schemas.microsoft.com/office/drawing/2014/main" val="1611358176"/>
                    </a:ext>
                  </a:extLst>
                </a:gridCol>
                <a:gridCol w="1256459">
                  <a:extLst>
                    <a:ext uri="{9D8B030D-6E8A-4147-A177-3AD203B41FA5}">
                      <a16:colId xmlns:a16="http://schemas.microsoft.com/office/drawing/2014/main" val="70045395"/>
                    </a:ext>
                  </a:extLst>
                </a:gridCol>
                <a:gridCol w="1256459">
                  <a:extLst>
                    <a:ext uri="{9D8B030D-6E8A-4147-A177-3AD203B41FA5}">
                      <a16:colId xmlns:a16="http://schemas.microsoft.com/office/drawing/2014/main" val="1628208104"/>
                    </a:ext>
                  </a:extLst>
                </a:gridCol>
                <a:gridCol w="1256459">
                  <a:extLst>
                    <a:ext uri="{9D8B030D-6E8A-4147-A177-3AD203B41FA5}">
                      <a16:colId xmlns:a16="http://schemas.microsoft.com/office/drawing/2014/main" val="737984523"/>
                    </a:ext>
                  </a:extLst>
                </a:gridCol>
                <a:gridCol w="1256459">
                  <a:extLst>
                    <a:ext uri="{9D8B030D-6E8A-4147-A177-3AD203B41FA5}">
                      <a16:colId xmlns:a16="http://schemas.microsoft.com/office/drawing/2014/main" val="511433237"/>
                    </a:ext>
                  </a:extLst>
                </a:gridCol>
                <a:gridCol w="1671153">
                  <a:extLst>
                    <a:ext uri="{9D8B030D-6E8A-4147-A177-3AD203B41FA5}">
                      <a16:colId xmlns:a16="http://schemas.microsoft.com/office/drawing/2014/main" val="4259693350"/>
                    </a:ext>
                  </a:extLst>
                </a:gridCol>
              </a:tblGrid>
              <a:tr h="630804">
                <a:tc>
                  <a:txBody>
                    <a:bodyPr/>
                    <a:lstStyle/>
                    <a:p>
                      <a:pPr algn="ctr" rtl="1"/>
                      <a:r>
                        <a:rPr lang="fa-IR" sz="2000" dirty="0">
                          <a:cs typeface="B Titr" panose="00000700000000000000" pitchFamily="2" charset="-78"/>
                        </a:rPr>
                        <a:t>بیمارستان یاس</a:t>
                      </a:r>
                      <a:endParaRPr lang="en-US" sz="2000" dirty="0">
                        <a:cs typeface="B Titr" panose="000007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2000" dirty="0">
                          <a:cs typeface="B Titr" panose="00000700000000000000" pitchFamily="2" charset="-78"/>
                        </a:rPr>
                        <a:t>بیمارستان ضیاییان</a:t>
                      </a:r>
                      <a:endParaRPr lang="en-US" sz="2000" dirty="0">
                        <a:cs typeface="B Titr" panose="000007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2000" dirty="0">
                          <a:cs typeface="B Titr" panose="00000700000000000000" pitchFamily="2" charset="-78"/>
                        </a:rPr>
                        <a:t>مجتمع بیمارستانی</a:t>
                      </a:r>
                      <a:r>
                        <a:rPr lang="fa-IR" sz="2000" baseline="0" dirty="0">
                          <a:cs typeface="B Titr" panose="00000700000000000000" pitchFamily="2" charset="-78"/>
                        </a:rPr>
                        <a:t> امیراعلم</a:t>
                      </a:r>
                      <a:endParaRPr lang="en-US" sz="2000" dirty="0">
                        <a:cs typeface="B Titr" panose="000007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2000" dirty="0">
                          <a:cs typeface="B Titr" panose="00000700000000000000" pitchFamily="2" charset="-78"/>
                        </a:rPr>
                        <a:t>بیمارستان بهارلو</a:t>
                      </a:r>
                      <a:endParaRPr lang="en-US" sz="2000" dirty="0">
                        <a:cs typeface="B Titr" panose="000007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2000" dirty="0">
                          <a:cs typeface="B Titr" panose="00000700000000000000" pitchFamily="2" charset="-78"/>
                        </a:rPr>
                        <a:t>بیمارستان سینا</a:t>
                      </a:r>
                      <a:endParaRPr lang="en-US" sz="2000" dirty="0">
                        <a:cs typeface="B Titr" panose="000007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2000" dirty="0">
                          <a:cs typeface="B Titr" panose="00000700000000000000" pitchFamily="2" charset="-78"/>
                        </a:rPr>
                        <a:t>بیمارستان دکتر شریعتی</a:t>
                      </a:r>
                      <a:endParaRPr lang="en-US" sz="2000" dirty="0">
                        <a:cs typeface="B Titr" panose="000007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2000" dirty="0">
                          <a:cs typeface="B Titr" panose="00000700000000000000" pitchFamily="2" charset="-78"/>
                        </a:rPr>
                        <a:t>مجتمع بیمارستانی امام خمینی</a:t>
                      </a:r>
                      <a:endParaRPr lang="en-US" sz="2000" dirty="0">
                        <a:cs typeface="B Titr" panose="000007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291771"/>
                  </a:ext>
                </a:extLst>
              </a:tr>
              <a:tr h="630804">
                <a:tc>
                  <a:txBody>
                    <a:bodyPr/>
                    <a:lstStyle/>
                    <a:p>
                      <a:pPr algn="ctr"/>
                      <a:r>
                        <a:rPr lang="fa-IR" dirty="0">
                          <a:cs typeface="B Titr" panose="00000700000000000000" pitchFamily="2" charset="-78"/>
                        </a:rPr>
                        <a:t>۰</a:t>
                      </a:r>
                      <a:endParaRPr lang="en-US" dirty="0">
                        <a:cs typeface="B Titr" panose="000007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dirty="0">
                          <a:cs typeface="B Titr" panose="00000700000000000000" pitchFamily="2" charset="-78"/>
                        </a:rPr>
                        <a:t>0</a:t>
                      </a:r>
                      <a:endParaRPr lang="en-US" dirty="0">
                        <a:cs typeface="B Titr" panose="000007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dirty="0">
                          <a:cs typeface="B Titr" panose="00000700000000000000" pitchFamily="2" charset="-78"/>
                        </a:rPr>
                        <a:t>0</a:t>
                      </a:r>
                      <a:endParaRPr lang="en-US" dirty="0">
                        <a:cs typeface="B Titr" panose="000007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dirty="0">
                          <a:cs typeface="B Titr" panose="00000700000000000000" pitchFamily="2" charset="-78"/>
                        </a:rPr>
                        <a:t>0</a:t>
                      </a:r>
                      <a:endParaRPr lang="en-US" dirty="0">
                        <a:cs typeface="B Titr" panose="000007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dirty="0">
                          <a:cs typeface="B Titr" panose="00000700000000000000" pitchFamily="2" charset="-78"/>
                        </a:rPr>
                        <a:t>2</a:t>
                      </a:r>
                      <a:endParaRPr lang="en-US" dirty="0">
                        <a:cs typeface="B Titr" panose="000007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dirty="0">
                          <a:cs typeface="B Titr" panose="00000700000000000000" pitchFamily="2" charset="-78"/>
                        </a:rPr>
                        <a:t>1۳</a:t>
                      </a:r>
                      <a:endParaRPr lang="en-US" dirty="0">
                        <a:cs typeface="B Titr" panose="000007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dirty="0">
                          <a:cs typeface="B Titr" panose="00000700000000000000" pitchFamily="2" charset="-78"/>
                        </a:rPr>
                        <a:t>۹</a:t>
                      </a:r>
                      <a:endParaRPr lang="en-US" dirty="0">
                        <a:cs typeface="B Titr" panose="000007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2400" dirty="0">
                          <a:cs typeface="B Titr" panose="00000700000000000000" pitchFamily="2" charset="-78"/>
                        </a:rPr>
                        <a:t>استاد</a:t>
                      </a:r>
                      <a:endParaRPr lang="en-US" sz="2400" dirty="0">
                        <a:cs typeface="B Titr" panose="00000700000000000000" pitchFamily="2" charset="-7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36234579"/>
                  </a:ext>
                </a:extLst>
              </a:tr>
              <a:tr h="630804">
                <a:tc>
                  <a:txBody>
                    <a:bodyPr/>
                    <a:lstStyle/>
                    <a:p>
                      <a:pPr algn="ctr"/>
                      <a:r>
                        <a:rPr lang="fa-IR" dirty="0">
                          <a:cs typeface="B Titr" panose="00000700000000000000" pitchFamily="2" charset="-78"/>
                        </a:rPr>
                        <a:t>۰</a:t>
                      </a:r>
                      <a:endParaRPr lang="en-US" dirty="0">
                        <a:cs typeface="B Titr" panose="000007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dirty="0">
                          <a:cs typeface="B Titr" panose="00000700000000000000" pitchFamily="2" charset="-78"/>
                        </a:rPr>
                        <a:t>1</a:t>
                      </a:r>
                      <a:endParaRPr lang="en-US" dirty="0">
                        <a:cs typeface="B Titr" panose="000007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dirty="0" smtClean="0">
                          <a:cs typeface="B Titr" panose="00000700000000000000" pitchFamily="2" charset="-78"/>
                        </a:rPr>
                        <a:t>۳</a:t>
                      </a:r>
                      <a:endParaRPr lang="en-US" dirty="0">
                        <a:cs typeface="B Titr" panose="000007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dirty="0">
                          <a:cs typeface="B Titr" panose="00000700000000000000" pitchFamily="2" charset="-78"/>
                        </a:rPr>
                        <a:t>2</a:t>
                      </a:r>
                      <a:endParaRPr lang="en-US" dirty="0">
                        <a:cs typeface="B Titr" panose="000007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dirty="0">
                          <a:cs typeface="B Titr" panose="00000700000000000000" pitchFamily="2" charset="-78"/>
                        </a:rPr>
                        <a:t>۸</a:t>
                      </a:r>
                      <a:endParaRPr lang="en-US" dirty="0">
                        <a:cs typeface="B Titr" panose="000007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dirty="0">
                          <a:cs typeface="B Titr" panose="00000700000000000000" pitchFamily="2" charset="-78"/>
                        </a:rPr>
                        <a:t>۱۶</a:t>
                      </a:r>
                      <a:endParaRPr lang="en-US" dirty="0">
                        <a:cs typeface="B Titr" panose="000007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dirty="0" smtClean="0">
                          <a:cs typeface="B Titr" panose="00000700000000000000" pitchFamily="2" charset="-78"/>
                        </a:rPr>
                        <a:t>۲۴</a:t>
                      </a:r>
                      <a:endParaRPr lang="en-US" dirty="0">
                        <a:cs typeface="B Titr" panose="000007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2400" dirty="0">
                          <a:cs typeface="B Titr" panose="00000700000000000000" pitchFamily="2" charset="-78"/>
                        </a:rPr>
                        <a:t>دانشیار</a:t>
                      </a:r>
                      <a:endParaRPr lang="en-US" sz="2400" dirty="0">
                        <a:cs typeface="B Titr" panose="00000700000000000000" pitchFamily="2" charset="-7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88605086"/>
                  </a:ext>
                </a:extLst>
              </a:tr>
              <a:tr h="630804">
                <a:tc>
                  <a:txBody>
                    <a:bodyPr/>
                    <a:lstStyle/>
                    <a:p>
                      <a:pPr algn="ctr"/>
                      <a:r>
                        <a:rPr lang="fa-IR" dirty="0">
                          <a:cs typeface="B Titr" panose="00000700000000000000" pitchFamily="2" charset="-78"/>
                        </a:rPr>
                        <a:t>۱</a:t>
                      </a:r>
                      <a:endParaRPr lang="en-US" dirty="0">
                        <a:cs typeface="B Titr" panose="000007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dirty="0">
                          <a:cs typeface="B Titr" panose="00000700000000000000" pitchFamily="2" charset="-78"/>
                        </a:rPr>
                        <a:t>۴</a:t>
                      </a:r>
                      <a:endParaRPr lang="en-US" dirty="0">
                        <a:cs typeface="B Titr" panose="000007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dirty="0" smtClean="0">
                          <a:cs typeface="B Titr" panose="00000700000000000000" pitchFamily="2" charset="-78"/>
                        </a:rPr>
                        <a:t>۴</a:t>
                      </a:r>
                      <a:endParaRPr lang="en-US" dirty="0">
                        <a:cs typeface="B Titr" panose="000007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dirty="0" smtClean="0">
                          <a:cs typeface="B Titr" panose="00000700000000000000" pitchFamily="2" charset="-78"/>
                        </a:rPr>
                        <a:t>۵</a:t>
                      </a:r>
                      <a:endParaRPr lang="en-US" dirty="0">
                        <a:cs typeface="B Titr" panose="000007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dirty="0">
                          <a:cs typeface="B Titr" panose="00000700000000000000" pitchFamily="2" charset="-78"/>
                        </a:rPr>
                        <a:t>۹</a:t>
                      </a:r>
                      <a:endParaRPr lang="en-US" dirty="0">
                        <a:cs typeface="B Titr" panose="000007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dirty="0">
                          <a:cs typeface="B Titr" panose="00000700000000000000" pitchFamily="2" charset="-78"/>
                        </a:rPr>
                        <a:t>22</a:t>
                      </a:r>
                      <a:endParaRPr lang="en-US" dirty="0">
                        <a:cs typeface="B Titr" panose="000007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dirty="0" smtClean="0">
                          <a:cs typeface="B Titr" panose="00000700000000000000" pitchFamily="2" charset="-78"/>
                        </a:rPr>
                        <a:t>۲۲</a:t>
                      </a:r>
                      <a:endParaRPr lang="en-US" dirty="0">
                        <a:cs typeface="B Titr" panose="000007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2400" dirty="0">
                          <a:cs typeface="B Titr" panose="00000700000000000000" pitchFamily="2" charset="-78"/>
                        </a:rPr>
                        <a:t>استادیار</a:t>
                      </a:r>
                      <a:endParaRPr lang="en-US" sz="2400" dirty="0">
                        <a:cs typeface="B Titr" panose="00000700000000000000" pitchFamily="2" charset="-7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31935324"/>
                  </a:ext>
                </a:extLst>
              </a:tr>
              <a:tr h="630804">
                <a:tc>
                  <a:txBody>
                    <a:bodyPr/>
                    <a:lstStyle/>
                    <a:p>
                      <a:pPr algn="ctr"/>
                      <a:r>
                        <a:rPr lang="fa-IR" dirty="0">
                          <a:cs typeface="B Titr" panose="00000700000000000000" pitchFamily="2" charset="-78"/>
                        </a:rPr>
                        <a:t>۱</a:t>
                      </a:r>
                      <a:endParaRPr lang="en-US" dirty="0">
                        <a:cs typeface="B Titr" panose="000007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dirty="0">
                          <a:cs typeface="B Titr" panose="00000700000000000000" pitchFamily="2" charset="-78"/>
                        </a:rPr>
                        <a:t>۵</a:t>
                      </a:r>
                      <a:endParaRPr lang="en-US" dirty="0">
                        <a:cs typeface="B Titr" panose="000007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dirty="0">
                          <a:cs typeface="B Titr" panose="00000700000000000000" pitchFamily="2" charset="-78"/>
                        </a:rPr>
                        <a:t>7</a:t>
                      </a:r>
                      <a:endParaRPr lang="en-US" dirty="0">
                        <a:cs typeface="B Titr" panose="000007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dirty="0">
                          <a:cs typeface="B Titr" panose="00000700000000000000" pitchFamily="2" charset="-78"/>
                        </a:rPr>
                        <a:t>۷</a:t>
                      </a:r>
                      <a:endParaRPr lang="en-US" dirty="0">
                        <a:cs typeface="B Titr" panose="000007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dirty="0">
                          <a:cs typeface="B Titr" panose="00000700000000000000" pitchFamily="2" charset="-78"/>
                        </a:rPr>
                        <a:t>۱۹</a:t>
                      </a:r>
                      <a:endParaRPr lang="en-US" dirty="0">
                        <a:cs typeface="B Titr" panose="000007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dirty="0">
                          <a:cs typeface="B Titr" panose="00000700000000000000" pitchFamily="2" charset="-78"/>
                        </a:rPr>
                        <a:t>۵۱</a:t>
                      </a:r>
                      <a:endParaRPr lang="en-US" dirty="0">
                        <a:cs typeface="B Titr" panose="000007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dirty="0" smtClean="0">
                          <a:cs typeface="B Titr" panose="00000700000000000000" pitchFamily="2" charset="-78"/>
                        </a:rPr>
                        <a:t>۵۵</a:t>
                      </a:r>
                      <a:endParaRPr lang="en-US" dirty="0">
                        <a:cs typeface="B Titr" panose="000007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2400" dirty="0">
                          <a:cs typeface="B Titr" panose="00000700000000000000" pitchFamily="2" charset="-78"/>
                        </a:rPr>
                        <a:t>تعداد</a:t>
                      </a:r>
                      <a:r>
                        <a:rPr lang="fa-IR" sz="2400" baseline="0" dirty="0">
                          <a:cs typeface="B Titr" panose="00000700000000000000" pitchFamily="2" charset="-78"/>
                        </a:rPr>
                        <a:t> کل</a:t>
                      </a:r>
                      <a:endParaRPr lang="en-US" sz="2400" dirty="0">
                        <a:cs typeface="B Titr" panose="00000700000000000000" pitchFamily="2" charset="-7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355834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94107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2084</TotalTime>
  <Words>2646</Words>
  <Application>Microsoft Office PowerPoint</Application>
  <PresentationFormat>Widescreen</PresentationFormat>
  <Paragraphs>522</Paragraphs>
  <Slides>58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64" baseType="lpstr">
      <vt:lpstr>Arial</vt:lpstr>
      <vt:lpstr>B Lotus</vt:lpstr>
      <vt:lpstr>B Titr</vt:lpstr>
      <vt:lpstr>Garamond</vt:lpstr>
      <vt:lpstr>Times New Roman</vt:lpstr>
      <vt:lpstr>Organic</vt:lpstr>
      <vt:lpstr>معرفی و گزارش عملکرد گروه بیماری های داخلی </vt:lpstr>
      <vt:lpstr>مدیران گروه های بیمارستانی</vt:lpstr>
      <vt:lpstr>معاونان گروه</vt:lpstr>
      <vt:lpstr>پیشینه گروه </vt:lpstr>
      <vt:lpstr>مدیران قبلی گروه </vt:lpstr>
      <vt:lpstr>اطلاعات پایه- اعضای هیئت علمی</vt:lpstr>
      <vt:lpstr>درصد مرتبه علمی هیئت علمی گروه بر حسب جنسیت</vt:lpstr>
      <vt:lpstr>توزیع زیررشته ای اعضای هیئت علمی گروه</vt:lpstr>
      <vt:lpstr>اطلاعات پایه- اعضای هیئت علمی</vt:lpstr>
      <vt:lpstr>اطلاعات پایه- گروه در بیمارستان های دانشگاه</vt:lpstr>
      <vt:lpstr>آموزش پزشکی تخصصی</vt:lpstr>
      <vt:lpstr>آموزش پزشکی تخصصی</vt:lpstr>
      <vt:lpstr>آموزش پزشکی عمومی</vt:lpstr>
      <vt:lpstr>جدول مقایسه وضعیت عملکرد پژوهشی گروه </vt:lpstr>
      <vt:lpstr>وضعیت رشد مقالات منتشره گروه</vt:lpstr>
      <vt:lpstr>مراکز پژوهشی مرتبط با گروه </vt:lpstr>
      <vt:lpstr>گزارش عملکرد</vt:lpstr>
      <vt:lpstr>محورهای برنامه چهارساله</vt:lpstr>
      <vt:lpstr>ساماندهی گروه </vt:lpstr>
      <vt:lpstr>سامان­دهی گروه</vt:lpstr>
      <vt:lpstr>یک تجربه: تدوین و پیاده سازی چارچوب مدیریتی گروه</vt:lpstr>
      <vt:lpstr>ساختار حکمرانی گروه</vt:lpstr>
      <vt:lpstr>ترکیب شوراهای گروه-۱ </vt:lpstr>
      <vt:lpstr>ترکیب شوراهای گروه-۲ </vt:lpstr>
      <vt:lpstr>جلسات شوراهای گروه</vt:lpstr>
      <vt:lpstr>ساختار مدیریت اجرایی گروه</vt:lpstr>
      <vt:lpstr>مستند سازی روند و روال های گروه</vt:lpstr>
      <vt:lpstr>آموزش پزشکی عمومی</vt:lpstr>
      <vt:lpstr>حوزه آموزش پزشکی عمومی</vt:lpstr>
      <vt:lpstr>یک تجربه: بازنگری برنامه دوره کارورزی</vt:lpstr>
      <vt:lpstr>آموزش پزشکی تخصصی</vt:lpstr>
      <vt:lpstr>حوزه آموزش پزشکی تخصصی</vt:lpstr>
      <vt:lpstr>ژورنال کلاب مشترک دستیاران گروه</vt:lpstr>
      <vt:lpstr>برنامه کتابخوانی </vt:lpstr>
      <vt:lpstr>یک تجربه: بازنگری نظام ارزیابی و ارتقای دستیاران</vt:lpstr>
      <vt:lpstr>حوزه دانش پژوهی (پژوهش)</vt:lpstr>
      <vt:lpstr>حوزه دانش پژوهی</vt:lpstr>
      <vt:lpstr>حوزه سرمایه انسانی</vt:lpstr>
      <vt:lpstr>حوزه سرمایه انسانی</vt:lpstr>
      <vt:lpstr>حوزه درمان</vt:lpstr>
      <vt:lpstr>یک تجربه: بازنگری مدل ارایه خدمت در بیمارستان های گروه</vt:lpstr>
      <vt:lpstr>حوزه بین الملل</vt:lpstr>
      <vt:lpstr>حوزه تعاملات درونی</vt:lpstr>
      <vt:lpstr>حوزه تعاملات درونی</vt:lpstr>
      <vt:lpstr>وب سایت گروه </vt:lpstr>
      <vt:lpstr>مراسم روز استاد ۱۴۰۱ و ۱۴۰۲</vt:lpstr>
      <vt:lpstr>روزی با دستیاران ۱۴۰۱ و ۱۴۰۲</vt:lpstr>
      <vt:lpstr>نشست های فصلی </vt:lpstr>
      <vt:lpstr>حوزه تعاملات بیرونی</vt:lpstr>
      <vt:lpstr>حوزه تعاملات بیرونی</vt:lpstr>
      <vt:lpstr>حوزه تامین منابع و زیرساخت</vt:lpstr>
      <vt:lpstr>حوزه تأمین منابع و زیرساخت</vt:lpstr>
      <vt:lpstr>دانشجویان نخبه همکار در پروژه های گروه-۱</vt:lpstr>
      <vt:lpstr>دانشجویان نخبه همکار در پروژه های گروه-۲</vt:lpstr>
      <vt:lpstr>همکاران سایر پروژه های گروه</vt:lpstr>
      <vt:lpstr>چالش های پیش رو</vt:lpstr>
      <vt:lpstr>چالش های پیش رو-۱</vt:lpstr>
      <vt:lpstr>چالش های پیش رو-۲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یادگیری مبتنی بر عملکرد</dc:title>
  <dc:creator>Azim Mirzazadeh</dc:creator>
  <cp:lastModifiedBy>Azim Mirzazadeh</cp:lastModifiedBy>
  <cp:revision>352</cp:revision>
  <dcterms:created xsi:type="dcterms:W3CDTF">2023-11-14T07:24:48Z</dcterms:created>
  <dcterms:modified xsi:type="dcterms:W3CDTF">2023-11-25T20:48:04Z</dcterms:modified>
</cp:coreProperties>
</file>